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4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5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6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8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9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0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11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12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  <p:sldMasterId id="2147483924" r:id="rId2"/>
    <p:sldMasterId id="2147483946" r:id="rId3"/>
    <p:sldMasterId id="2147483966" r:id="rId4"/>
    <p:sldMasterId id="2147483988" r:id="rId5"/>
    <p:sldMasterId id="2147484008" r:id="rId6"/>
    <p:sldMasterId id="2147484053" r:id="rId7"/>
    <p:sldMasterId id="2147484077" r:id="rId8"/>
    <p:sldMasterId id="2147484099" r:id="rId9"/>
    <p:sldMasterId id="2147484119" r:id="rId10"/>
    <p:sldMasterId id="2147484158" r:id="rId11"/>
    <p:sldMasterId id="2147484178" r:id="rId12"/>
    <p:sldMasterId id="2147484200" r:id="rId13"/>
  </p:sldMasterIdLst>
  <p:notesMasterIdLst>
    <p:notesMasterId r:id="rId28"/>
  </p:notesMasterIdLst>
  <p:handoutMasterIdLst>
    <p:handoutMasterId r:id="rId29"/>
  </p:handoutMasterIdLst>
  <p:sldIdLst>
    <p:sldId id="867" r:id="rId14"/>
    <p:sldId id="872" r:id="rId15"/>
    <p:sldId id="873" r:id="rId16"/>
    <p:sldId id="881" r:id="rId17"/>
    <p:sldId id="877" r:id="rId18"/>
    <p:sldId id="875" r:id="rId19"/>
    <p:sldId id="878" r:id="rId20"/>
    <p:sldId id="882" r:id="rId21"/>
    <p:sldId id="883" r:id="rId22"/>
    <p:sldId id="879" r:id="rId23"/>
    <p:sldId id="880" r:id="rId24"/>
    <p:sldId id="884" r:id="rId25"/>
    <p:sldId id="874" r:id="rId26"/>
    <p:sldId id="453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947D2AC9-98E9-E946-A5BC-2CC2C565C4F2}">
          <p14:sldIdLst>
            <p14:sldId id="867"/>
            <p14:sldId id="872"/>
            <p14:sldId id="873"/>
            <p14:sldId id="881"/>
            <p14:sldId id="877"/>
            <p14:sldId id="875"/>
            <p14:sldId id="878"/>
            <p14:sldId id="882"/>
            <p14:sldId id="883"/>
            <p14:sldId id="879"/>
            <p14:sldId id="880"/>
            <p14:sldId id="884"/>
            <p14:sldId id="874"/>
            <p14:sldId id="4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pos="2741">
          <p15:clr>
            <a:srgbClr val="A4A3A4"/>
          </p15:clr>
        </p15:guide>
        <p15:guide id="4" pos="2453">
          <p15:clr>
            <a:srgbClr val="A4A3A4"/>
          </p15:clr>
        </p15:guide>
        <p15:guide id="5" pos="5558">
          <p15:clr>
            <a:srgbClr val="A4A3A4"/>
          </p15:clr>
        </p15:guide>
        <p15:guide id="6" pos="39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61C"/>
    <a:srgbClr val="245B98"/>
    <a:srgbClr val="225792"/>
    <a:srgbClr val="2763A5"/>
    <a:srgbClr val="1E32F0"/>
    <a:srgbClr val="90BDDB"/>
    <a:srgbClr val="AB0810"/>
    <a:srgbClr val="FDBE24"/>
    <a:srgbClr val="335FFA"/>
    <a:srgbClr val="349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1" autoAdjust="0"/>
    <p:restoredTop sz="73486" autoAdjust="0"/>
  </p:normalViewPr>
  <p:slideViewPr>
    <p:cSldViewPr snapToGrid="0" snapToObjects="1" showGuides="1">
      <p:cViewPr varScale="1">
        <p:scale>
          <a:sx n="175" d="100"/>
          <a:sy n="175" d="100"/>
        </p:scale>
        <p:origin x="872" y="176"/>
      </p:cViewPr>
      <p:guideLst>
        <p:guide orient="horz" pos="307"/>
        <p:guide orient="horz" pos="3053"/>
        <p:guide pos="2741"/>
        <p:guide pos="2453"/>
        <p:guide pos="5558"/>
        <p:guide pos="39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3/27/18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3/27/18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74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E9EDE-A6D3-423B-92CE-31D99599BA3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56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01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3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hare\Rajesh\backup(15112012)\CiscoStock\New images\VM0050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906465"/>
            <a:ext cx="9144000" cy="423703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2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85" indent="0">
              <a:buNone/>
              <a:defRPr/>
            </a:lvl2pPr>
            <a:lvl3pPr marL="427257" indent="0">
              <a:buNone/>
              <a:defRPr/>
            </a:lvl3pPr>
            <a:lvl4pPr marL="516526" indent="0">
              <a:buNone/>
              <a:defRPr/>
            </a:lvl4pPr>
            <a:lvl5pPr marL="6010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8"/>
            <a:ext cx="8296421" cy="288131"/>
          </a:xfrm>
          <a:prstGeom prst="rect">
            <a:avLst/>
          </a:prstGeom>
        </p:spPr>
        <p:txBody>
          <a:bodyPr lIns="91388" tIns="45694" rIns="91388" bIns="45694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5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2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905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0" tIns="34276" rIns="68550" bIns="34276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0" tIns="34276" rIns="68550" bIns="34276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7" y="3209560"/>
            <a:ext cx="4684867" cy="288131"/>
          </a:xfrm>
          <a:prstGeom prst="rect">
            <a:avLst/>
          </a:prstGeom>
        </p:spPr>
        <p:txBody>
          <a:bodyPr vert="horz" lIns="68550" tIns="34276" rIns="68550" bIns="34276" rtlCol="0">
            <a:noAutofit/>
          </a:bodyPr>
          <a:lstStyle>
            <a:lvl1pPr marL="0" indent="0" algn="l" defTabSz="6855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7" y="2462028"/>
            <a:ext cx="4712557" cy="766763"/>
          </a:xfrm>
        </p:spPr>
        <p:txBody>
          <a:bodyPr lIns="61691" tIns="34276" rIns="61691" bIns="34276" rtlCol="0" anchor="b">
            <a:noAutofit/>
          </a:bodyPr>
          <a:lstStyle>
            <a:lvl1pPr marL="0" indent="0" algn="l" defTabSz="6855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3" y="1438276"/>
            <a:ext cx="2676525" cy="2166938"/>
          </a:xfrm>
          <a:prstGeom prst="rect">
            <a:avLst/>
          </a:prstGeom>
        </p:spPr>
        <p:txBody>
          <a:bodyPr lIns="91388" tIns="45694" rIns="91388" bIns="45694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547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91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62" tIns="30780" rIns="61562" bIns="30780" anchor="b">
            <a:spAutoFit/>
          </a:bodyPr>
          <a:lstStyle/>
          <a:p>
            <a:pPr algn="r" defTabSz="6105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5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62" tIns="30780" rIns="61562" bIns="30780" anchor="b">
            <a:spAutoFit/>
          </a:bodyPr>
          <a:lstStyle/>
          <a:p>
            <a:pPr defTabSz="61054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7" tIns="34274" rIns="68547" bIns="34274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7" tIns="34274" rIns="68547" bIns="34274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80832" indent="-22372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27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10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731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90" indent="-168184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7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57113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44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51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372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906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2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80832" indent="-22372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27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10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731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90" indent="-168184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461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78" y="1347788"/>
            <a:ext cx="3901123" cy="3083094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28483" indent="-171359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53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12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70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023" indent="-171359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28483" indent="-171359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53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12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70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023" indent="-171359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68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11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88" tIns="45694" rIns="91388" bIns="45694" anchor="b" anchorCtr="0">
            <a:noAutofit/>
          </a:bodyPr>
          <a:lstStyle>
            <a:lvl1pPr marL="0" indent="0" algn="l" defTabSz="6033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38" indent="-399836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3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70"/>
            <a:ext cx="3820348" cy="2265389"/>
          </a:xfrm>
        </p:spPr>
        <p:txBody>
          <a:bodyPr lIns="61691" tIns="34276" rIns="61691" bIns="34276" rtlCol="0" anchor="ctr">
            <a:noAutofit/>
          </a:bodyPr>
          <a:lstStyle>
            <a:lvl1pPr marL="0" indent="0" algn="l" defTabSz="6855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88" tIns="45694" rIns="91388" bIns="45694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103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30"/>
            <a:ext cx="7180312" cy="326233"/>
          </a:xfrm>
          <a:prstGeom prst="rect">
            <a:avLst/>
          </a:prstGeom>
        </p:spPr>
        <p:txBody>
          <a:bodyPr wrap="square" lIns="91388" tIns="45694" rIns="91388" bIns="45694" anchor="b" anchorCtr="0">
            <a:noAutofit/>
          </a:bodyPr>
          <a:lstStyle>
            <a:lvl1pPr algn="l" defTabSz="6033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718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6"/>
            <a:ext cx="8563172" cy="2542175"/>
          </a:xfrm>
          <a:prstGeom prst="rect">
            <a:avLst/>
          </a:prstGeom>
        </p:spPr>
        <p:txBody>
          <a:bodyPr vert="horz" lIns="91388" tIns="45694" rIns="91388" bIns="45694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08" tIns="45704" rIns="91408" bIns="45704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381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5" y="462916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88" tIns="45694" rIns="91388" bIns="45694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83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392" tIns="45696" rIns="91392" bIns="45696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8796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84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00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46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8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6"/>
            <a:ext cx="8296421" cy="288131"/>
          </a:xfrm>
          <a:prstGeom prst="rect">
            <a:avLst/>
          </a:prstGeom>
        </p:spPr>
        <p:txBody>
          <a:bodyPr lIns="91396" tIns="45698" rIns="91396" bIns="45698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3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0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09" indent="0">
              <a:buNone/>
              <a:defRPr/>
            </a:lvl2pPr>
            <a:lvl3pPr marL="427293" indent="0">
              <a:buNone/>
              <a:defRPr/>
            </a:lvl3pPr>
            <a:lvl4pPr marL="516568" indent="0">
              <a:buNone/>
              <a:defRPr/>
            </a:lvl4pPr>
            <a:lvl5pPr marL="6010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6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0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09" indent="0">
              <a:buNone/>
              <a:defRPr/>
            </a:lvl2pPr>
            <a:lvl3pPr marL="427293" indent="0">
              <a:buNone/>
              <a:defRPr/>
            </a:lvl3pPr>
            <a:lvl4pPr marL="516568" indent="0">
              <a:buNone/>
              <a:defRPr/>
            </a:lvl4pPr>
            <a:lvl5pPr marL="6010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6"/>
            <a:ext cx="8296421" cy="288131"/>
          </a:xfrm>
          <a:prstGeom prst="rect">
            <a:avLst/>
          </a:prstGeom>
        </p:spPr>
        <p:txBody>
          <a:bodyPr lIns="91396" tIns="45698" rIns="91396" bIns="45698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3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0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9340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0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6" tIns="34279" rIns="68556" bIns="34279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6" tIns="34279" rIns="68556" bIns="34279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5" y="3209558"/>
            <a:ext cx="4684867" cy="288131"/>
          </a:xfrm>
          <a:prstGeom prst="rect">
            <a:avLst/>
          </a:prstGeom>
        </p:spPr>
        <p:txBody>
          <a:bodyPr vert="horz" lIns="68556" tIns="34279" rIns="68556" bIns="34279" rtlCol="0">
            <a:noAutofit/>
          </a:bodyPr>
          <a:lstStyle>
            <a:lvl1pPr marL="0" indent="0" algn="l" defTabSz="6855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5" y="2462028"/>
            <a:ext cx="4712557" cy="766763"/>
          </a:xfrm>
        </p:spPr>
        <p:txBody>
          <a:bodyPr lIns="61697" tIns="34279" rIns="61697" bIns="34279" rtlCol="0" anchor="b">
            <a:noAutofit/>
          </a:bodyPr>
          <a:lstStyle>
            <a:lvl1pPr marL="0" indent="0" algn="l" defTabSz="6855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1" y="1438276"/>
            <a:ext cx="2676525" cy="2166938"/>
          </a:xfrm>
          <a:prstGeom prst="rect">
            <a:avLst/>
          </a:prstGeom>
        </p:spPr>
        <p:txBody>
          <a:bodyPr lIns="91396" tIns="45698" rIns="91396" bIns="45698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04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89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68" tIns="30783" rIns="61568" bIns="30783" anchor="b">
            <a:spAutoFit/>
          </a:bodyPr>
          <a:lstStyle/>
          <a:p>
            <a:pPr algn="r" defTabSz="610592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5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68" tIns="30783" rIns="61568" bIns="30783" anchor="b">
            <a:spAutoFit/>
          </a:bodyPr>
          <a:lstStyle/>
          <a:p>
            <a:pPr defTabSz="6105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5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3" tIns="34277" rIns="68553" bIns="34277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3" tIns="34277" rIns="68553" bIns="34277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80856" indent="-223738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69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72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807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180" indent="-168198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099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57119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68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99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434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982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51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80856" indent="-223738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69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72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807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180" indent="-168198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98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76" y="1347788"/>
            <a:ext cx="3901123" cy="3083094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28501" indent="-17137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91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64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736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104" indent="-171373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28501" indent="-17137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91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64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736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104" indent="-171373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1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77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96" tIns="45698" rIns="91396" bIns="45698" anchor="b" anchorCtr="0">
            <a:noAutofit/>
          </a:bodyPr>
          <a:lstStyle>
            <a:lvl1pPr marL="0" indent="0" algn="l" defTabSz="60342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53" indent="-399869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68"/>
            <a:ext cx="3820348" cy="2265389"/>
          </a:xfrm>
        </p:spPr>
        <p:txBody>
          <a:bodyPr lIns="61697" tIns="34279" rIns="61697" bIns="34279" rtlCol="0" anchor="ctr">
            <a:noAutofit/>
          </a:bodyPr>
          <a:lstStyle>
            <a:lvl1pPr marL="0" indent="0" algn="l" defTabSz="6855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96" tIns="45698" rIns="91396" bIns="45698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69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8"/>
            <a:ext cx="7180312" cy="326233"/>
          </a:xfrm>
          <a:prstGeom prst="rect">
            <a:avLst/>
          </a:prstGeom>
        </p:spPr>
        <p:txBody>
          <a:bodyPr wrap="square" lIns="91396" tIns="45698" rIns="91396" bIns="45698" anchor="b" anchorCtr="0">
            <a:noAutofit/>
          </a:bodyPr>
          <a:lstStyle>
            <a:lvl1pPr algn="l" defTabSz="60342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415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4"/>
            <a:ext cx="8563172" cy="2542175"/>
          </a:xfrm>
          <a:prstGeom prst="rect">
            <a:avLst/>
          </a:prstGeom>
        </p:spPr>
        <p:txBody>
          <a:bodyPr vert="horz" lIns="91396" tIns="45698" rIns="91396" bIns="45698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16" tIns="45708" rIns="91416" bIns="45708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40601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3" y="4629158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96" tIns="45698" rIns="91396" bIns="45698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142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400" tIns="45700" rIns="91400" bIns="45700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6707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50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9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7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0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7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-animated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2010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219514" y="1536192"/>
            <a:ext cx="8711929" cy="2180844"/>
          </a:xfrm>
        </p:spPr>
        <p:txBody>
          <a:bodyPr/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951" b="0" kern="1200" spc="-113" baseline="0" dirty="0">
                <a:solidFill>
                  <a:schemeClr val="tx1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67"/>
          <p:cNvGrpSpPr/>
          <p:nvPr/>
        </p:nvGrpSpPr>
        <p:grpSpPr>
          <a:xfrm>
            <a:off x="265582" y="233363"/>
            <a:ext cx="772916" cy="408512"/>
            <a:chOff x="609600" y="528537"/>
            <a:chExt cx="1444734" cy="763789"/>
          </a:xfrm>
          <a:solidFill>
            <a:schemeClr val="tx1"/>
          </a:solidFill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Rectangle 52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8" name="Freeform 67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9" name="Freeform 68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70" name="Freeform 69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71" name="Rectangle 4"/>
          <p:cNvSpPr>
            <a:spLocks noChangeArrowheads="1"/>
          </p:cNvSpPr>
          <p:nvPr/>
        </p:nvSpPr>
        <p:spPr bwMode="ltGray">
          <a:xfrm>
            <a:off x="181621" y="4939561"/>
            <a:ext cx="3420515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3" tIns="30796" rIns="61593" bIns="30796" anchor="b" anchorCtr="0">
            <a:spAutoFit/>
          </a:bodyPr>
          <a:lstStyle/>
          <a:p>
            <a:pPr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© 2014 Cisco and/or its affiliates. All rights reserved.</a:t>
            </a:r>
          </a:p>
        </p:txBody>
      </p:sp>
      <p:sp>
        <p:nvSpPr>
          <p:cNvPr id="72" name="Rectangle 5"/>
          <p:cNvSpPr>
            <a:spLocks noChangeArrowheads="1"/>
          </p:cNvSpPr>
          <p:nvPr/>
        </p:nvSpPr>
        <p:spPr bwMode="ltGray">
          <a:xfrm>
            <a:off x="8003747" y="4938261"/>
            <a:ext cx="589260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Cisco Confidential</a:t>
            </a:r>
          </a:p>
        </p:txBody>
      </p:sp>
      <p:sp>
        <p:nvSpPr>
          <p:cNvPr id="73" name="Rectangle 7"/>
          <p:cNvSpPr>
            <a:spLocks noChangeArrowheads="1"/>
          </p:cNvSpPr>
          <p:nvPr/>
        </p:nvSpPr>
        <p:spPr bwMode="ltGray">
          <a:xfrm>
            <a:off x="8703805" y="4935183"/>
            <a:ext cx="194921" cy="131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fld id="{DFCF27A5-1A5B-48D3-A060-2758FFBB1ADD}" type="slidenum">
              <a:rPr lang="en-US" sz="451">
                <a:solidFill>
                  <a:srgbClr val="FFFFFF"/>
                </a:solidFill>
                <a:latin typeface="Arial"/>
                <a:cs typeface="+mn-cs"/>
              </a:rPr>
              <a:pPr algn="r" defTabSz="610759"/>
              <a:t>‹#›</a:t>
            </a:fld>
            <a:endParaRPr lang="en-US" sz="451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9514" y="3726393"/>
            <a:ext cx="8711929" cy="288131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sz="1500" b="0">
                <a:solidFill>
                  <a:schemeClr val="tx1"/>
                </a:solidFill>
                <a:latin typeface="+mj-lt"/>
              </a:defRPr>
            </a:lvl1pPr>
            <a:lvl2pPr marL="3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  <p:sp>
        <p:nvSpPr>
          <p:cNvPr id="75" name="Text Placeholder 38"/>
          <p:cNvSpPr>
            <a:spLocks noGrp="1"/>
          </p:cNvSpPr>
          <p:nvPr>
            <p:ph type="body" sz="quarter" idx="10" hasCustomPrompt="1"/>
          </p:nvPr>
        </p:nvSpPr>
        <p:spPr>
          <a:xfrm>
            <a:off x="219514" y="3979430"/>
            <a:ext cx="8711929" cy="288131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lang="en-US" sz="15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76" name="Text Placeholder 40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4" y="4269010"/>
            <a:ext cx="8711929" cy="288131"/>
          </a:xfrm>
          <a:prstGeom prst="rect">
            <a:avLst/>
          </a:prstGeom>
        </p:spPr>
        <p:txBody>
          <a:bodyPr/>
          <a:lstStyle>
            <a:lvl1pPr marL="0" indent="0">
              <a:buFont typeface="Arial" pitchFamily="34" charset="0"/>
              <a:buNone/>
              <a:defRPr lang="en-US" sz="105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7050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9516" y="470285"/>
            <a:ext cx="8711929" cy="3245032"/>
          </a:xfrm>
        </p:spPr>
        <p:txBody>
          <a:bodyPr/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951" b="0" kern="1200" spc="-113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2010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5"/>
          <p:cNvSpPr>
            <a:spLocks noChangeArrowheads="1"/>
          </p:cNvSpPr>
          <p:nvPr/>
        </p:nvSpPr>
        <p:spPr bwMode="ltGray">
          <a:xfrm>
            <a:off x="8003747" y="4938261"/>
            <a:ext cx="589260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Cisco Confidential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ltGray">
          <a:xfrm>
            <a:off x="8703805" y="4935183"/>
            <a:ext cx="194921" cy="131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fld id="{DFCF27A5-1A5B-48D3-A060-2758FFBB1ADD}" type="slidenum">
              <a:rPr lang="en-US" sz="451">
                <a:solidFill>
                  <a:srgbClr val="FFFFFF"/>
                </a:solidFill>
                <a:latin typeface="Arial"/>
                <a:cs typeface="+mn-cs"/>
              </a:rPr>
              <a:pPr algn="r" defTabSz="610759"/>
              <a:t>‹#›</a:t>
            </a:fld>
            <a:endParaRPr lang="en-US" sz="451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9516" y="470285"/>
            <a:ext cx="8711929" cy="3245032"/>
          </a:xfrm>
        </p:spPr>
        <p:txBody>
          <a:bodyPr/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951" b="0" kern="1200" spc="-113" baseline="0" dirty="0">
                <a:solidFill>
                  <a:schemeClr val="tx1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181621" y="4939561"/>
            <a:ext cx="3420515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3" tIns="30796" rIns="61593" bIns="30796" anchor="b" anchorCtr="0">
            <a:spAutoFit/>
          </a:bodyPr>
          <a:lstStyle/>
          <a:p>
            <a:pPr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© 2014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3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47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9516" y="470285"/>
            <a:ext cx="8711929" cy="3245032"/>
          </a:xfrm>
        </p:spPr>
        <p:txBody>
          <a:bodyPr/>
          <a:lstStyle>
            <a:lvl1pPr marL="173822" indent="-173822"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951" b="0" kern="1200" spc="-113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9516" y="3844845"/>
            <a:ext cx="8711929" cy="457200"/>
          </a:xfrm>
          <a:prstGeom prst="rect">
            <a:avLst/>
          </a:prstGeom>
        </p:spPr>
        <p:txBody>
          <a:bodyPr>
            <a:noAutofit/>
          </a:bodyPr>
          <a:lstStyle>
            <a:lvl1pPr marL="173822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D81F28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86912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31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-1376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5"/>
          <p:cNvSpPr>
            <a:spLocks noChangeArrowheads="1"/>
          </p:cNvSpPr>
          <p:nvPr/>
        </p:nvSpPr>
        <p:spPr bwMode="ltGray">
          <a:xfrm>
            <a:off x="8003747" y="4938261"/>
            <a:ext cx="589260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Cisco Confidential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ltGray">
          <a:xfrm>
            <a:off x="8703805" y="4935183"/>
            <a:ext cx="194921" cy="131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fld id="{DFCF27A5-1A5B-48D3-A060-2758FFBB1ADD}" type="slidenum">
              <a:rPr lang="en-US" sz="451">
                <a:solidFill>
                  <a:srgbClr val="FFFFFF"/>
                </a:solidFill>
                <a:latin typeface="Arial"/>
                <a:cs typeface="+mn-cs"/>
              </a:rPr>
              <a:pPr algn="r" defTabSz="610759"/>
              <a:t>‹#›</a:t>
            </a:fld>
            <a:endParaRPr lang="en-US" sz="451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9516" y="470285"/>
            <a:ext cx="8711929" cy="3245032"/>
          </a:xfrm>
        </p:spPr>
        <p:txBody>
          <a:bodyPr/>
          <a:lstStyle>
            <a:lvl1pPr marL="173822" indent="-173822"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951" b="0" kern="1200" spc="-113" baseline="0" dirty="0">
                <a:solidFill>
                  <a:schemeClr val="tx1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19516" y="3844845"/>
            <a:ext cx="8711929" cy="457200"/>
          </a:xfrm>
          <a:prstGeom prst="rect">
            <a:avLst/>
          </a:prstGeom>
        </p:spPr>
        <p:txBody>
          <a:bodyPr>
            <a:noAutofit/>
          </a:bodyPr>
          <a:lstStyle>
            <a:lvl1pPr marL="173822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tx2"/>
              </a:buClr>
              <a:buSzPct val="90000"/>
              <a:buFont typeface="Arial" pitchFamily="34" charset="0"/>
              <a:buNone/>
              <a:tabLst/>
              <a:defRPr lang="en-US" sz="1651" kern="1200" dirty="0" smtClean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181621" y="4939561"/>
            <a:ext cx="3420515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3" tIns="30796" rIns="61593" bIns="30796" anchor="b" anchorCtr="0">
            <a:spAutoFit/>
          </a:bodyPr>
          <a:lstStyle/>
          <a:p>
            <a:pPr defTabSz="610759"/>
            <a:r>
              <a:rPr lang="en-US" sz="451" dirty="0">
                <a:solidFill>
                  <a:srgbClr val="FFFFFF"/>
                </a:solidFill>
                <a:latin typeface="Arial"/>
                <a:cs typeface="+mn-cs"/>
              </a:rPr>
              <a:t>© 2014 Cisco and/or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2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19516" y="202571"/>
            <a:ext cx="8711929" cy="628650"/>
          </a:xfrm>
        </p:spPr>
        <p:txBody>
          <a:bodyPr/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6" y="806666"/>
            <a:ext cx="8711929" cy="34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100" kern="1200" spc="-37" baseline="0" dirty="0">
                <a:solidFill>
                  <a:srgbClr val="686A7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Slide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9513" y="1257300"/>
            <a:ext cx="8697019" cy="3543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8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516" y="329565"/>
            <a:ext cx="8711929" cy="628650"/>
          </a:xfrm>
        </p:spPr>
        <p:txBody>
          <a:bodyPr/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6" y="912495"/>
            <a:ext cx="8711929" cy="34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100" kern="1200" spc="-37" baseline="0" dirty="0">
                <a:solidFill>
                  <a:srgbClr val="686A7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Slide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19134" y="1257305"/>
            <a:ext cx="4252831" cy="3431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4680739" y="1257305"/>
            <a:ext cx="4250704" cy="34313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3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516" y="329565"/>
            <a:ext cx="8711929" cy="628650"/>
          </a:xfrm>
        </p:spPr>
        <p:txBody>
          <a:bodyPr/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6" y="912495"/>
            <a:ext cx="8711929" cy="34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100" kern="1200" spc="-37" baseline="0" dirty="0">
                <a:solidFill>
                  <a:srgbClr val="686A7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Slide Subtitle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672041" y="1266829"/>
            <a:ext cx="4259403" cy="3418115"/>
          </a:xfrm>
          <a:prstGeom prst="rect">
            <a:avLst/>
          </a:prstGeom>
        </p:spPr>
        <p:txBody>
          <a:bodyPr>
            <a:normAutofit/>
          </a:bodyPr>
          <a:lstStyle>
            <a:lvl1pPr marL="85721" indent="-85721"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-75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672040" y="4140998"/>
            <a:ext cx="4259403" cy="478631"/>
          </a:xfrm>
          <a:prstGeom prst="rect">
            <a:avLst/>
          </a:prstGeom>
        </p:spPr>
        <p:txBody>
          <a:bodyPr>
            <a:normAutofit/>
          </a:bodyPr>
          <a:lstStyle>
            <a:lvl1pPr marL="86912" indent="0">
              <a:buNone/>
              <a:defRPr lang="en-US" sz="1500" kern="1200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86912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19134" y="1257304"/>
            <a:ext cx="4252831" cy="3418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2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516" y="205740"/>
            <a:ext cx="8711929" cy="628650"/>
          </a:xfrm>
        </p:spPr>
        <p:txBody>
          <a:bodyPr/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6" y="807720"/>
            <a:ext cx="8711929" cy="34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100" kern="1200" spc="-37" baseline="0" dirty="0">
                <a:solidFill>
                  <a:srgbClr val="686A7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54269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85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and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9516" y="329565"/>
            <a:ext cx="8711929" cy="628650"/>
          </a:xfrm>
        </p:spPr>
        <p:txBody>
          <a:bodyPr/>
          <a:lstStyle>
            <a:lvl1pPr algn="l" defTabSz="68576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solidFill>
                  <a:srgbClr val="D81F2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19516" y="912495"/>
            <a:ext cx="8711929" cy="3429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2100" kern="1200" spc="-37" baseline="0" dirty="0">
                <a:solidFill>
                  <a:srgbClr val="686A79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>
                  <a:lumMod val="40000"/>
                  <a:lumOff val="60000"/>
                </a:schemeClr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219516" y="1266829"/>
            <a:ext cx="8712881" cy="340756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lang="en-US" sz="1500" kern="1200" baseline="0" dirty="0">
                <a:solidFill>
                  <a:srgbClr val="5C5E6C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ctr" defTabSz="685766" rtl="0" eaLnBrk="1" latinLnBrk="0" hangingPunct="1">
              <a:lnSpc>
                <a:spcPct val="95000"/>
              </a:lnSpc>
              <a:spcBef>
                <a:spcPts val="1080"/>
              </a:spcBef>
              <a:buClr>
                <a:schemeClr val="accent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11773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2010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04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2010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4256297" y="4382346"/>
            <a:ext cx="632275" cy="140966"/>
            <a:chOff x="4150321" y="5843128"/>
            <a:chExt cx="842812" cy="187954"/>
          </a:xfrm>
          <a:solidFill>
            <a:schemeClr val="tx1"/>
          </a:solidFill>
        </p:grpSpPr>
        <p:sp>
          <p:nvSpPr>
            <p:cNvPr id="4" name="Rectangle 3"/>
            <p:cNvSpPr>
              <a:spLocks noChangeArrowheads="1"/>
            </p:cNvSpPr>
            <p:nvPr/>
          </p:nvSpPr>
          <p:spPr bwMode="black">
            <a:xfrm>
              <a:off x="4347086" y="5848060"/>
              <a:ext cx="47005" cy="17809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black">
            <a:xfrm>
              <a:off x="4620918" y="5843128"/>
              <a:ext cx="136096" cy="187954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4150321" y="5843128"/>
              <a:ext cx="136096" cy="187954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black">
            <a:xfrm>
              <a:off x="4806205" y="5843128"/>
              <a:ext cx="186928" cy="187954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black">
            <a:xfrm>
              <a:off x="4454760" y="5843128"/>
              <a:ext cx="121886" cy="187954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9" name="Freeform 8"/>
          <p:cNvSpPr>
            <a:spLocks/>
          </p:cNvSpPr>
          <p:nvPr/>
        </p:nvSpPr>
        <p:spPr bwMode="black">
          <a:xfrm>
            <a:off x="4186180" y="4224125"/>
            <a:ext cx="33213" cy="6863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10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black">
          <a:xfrm>
            <a:off x="4279259" y="4178094"/>
            <a:ext cx="33213" cy="11466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4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4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black">
          <a:xfrm>
            <a:off x="4370696" y="4114804"/>
            <a:ext cx="33213" cy="21124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111"/>
              </a:cxn>
              <a:cxn ang="0">
                <a:pos x="10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5" y="120"/>
                  <a:pt x="10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black">
          <a:xfrm>
            <a:off x="4463775" y="4178094"/>
            <a:ext cx="33213" cy="11466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56"/>
              </a:cxn>
              <a:cxn ang="0">
                <a:pos x="9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9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black">
          <a:xfrm>
            <a:off x="4554805" y="4224125"/>
            <a:ext cx="35263" cy="68633"/>
          </a:xfrm>
          <a:custGeom>
            <a:avLst/>
            <a:gdLst/>
            <a:ahLst/>
            <a:cxnLst>
              <a:cxn ang="0">
                <a:pos x="20" y="10"/>
              </a:cxn>
              <a:cxn ang="0">
                <a:pos x="10" y="0"/>
              </a:cxn>
              <a:cxn ang="0">
                <a:pos x="0" y="10"/>
              </a:cxn>
              <a:cxn ang="0">
                <a:pos x="0" y="30"/>
              </a:cxn>
              <a:cxn ang="0">
                <a:pos x="10" y="39"/>
              </a:cxn>
              <a:cxn ang="0">
                <a:pos x="20" y="30"/>
              </a:cxn>
              <a:cxn ang="0">
                <a:pos x="20" y="10"/>
              </a:cxn>
            </a:cxnLst>
            <a:rect l="0" t="0" r="r" b="b"/>
            <a:pathLst>
              <a:path w="20" h="39">
                <a:moveTo>
                  <a:pt x="20" y="10"/>
                </a:moveTo>
                <a:cubicBezTo>
                  <a:pt x="20" y="4"/>
                  <a:pt x="15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5" y="39"/>
                  <a:pt x="10" y="39"/>
                </a:cubicBezTo>
                <a:cubicBezTo>
                  <a:pt x="15" y="39"/>
                  <a:pt x="20" y="35"/>
                  <a:pt x="20" y="30"/>
                </a:cubicBezTo>
                <a:lnTo>
                  <a:pt x="20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black">
          <a:xfrm>
            <a:off x="4647882" y="4178094"/>
            <a:ext cx="33623" cy="11466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4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black">
          <a:xfrm>
            <a:off x="4740961" y="4114804"/>
            <a:ext cx="33623" cy="21124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9" y="0"/>
              </a:cxn>
              <a:cxn ang="0">
                <a:pos x="0" y="9"/>
              </a:cxn>
              <a:cxn ang="0">
                <a:pos x="0" y="111"/>
              </a:cxn>
              <a:cxn ang="0">
                <a:pos x="9" y="120"/>
              </a:cxn>
              <a:cxn ang="0">
                <a:pos x="19" y="111"/>
              </a:cxn>
              <a:cxn ang="0">
                <a:pos x="19" y="9"/>
              </a:cxn>
            </a:cxnLst>
            <a:rect l="0" t="0" r="r" b="b"/>
            <a:pathLst>
              <a:path w="19" h="120">
                <a:moveTo>
                  <a:pt x="19" y="9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6"/>
                  <a:pt x="4" y="120"/>
                  <a:pt x="9" y="120"/>
                </a:cubicBezTo>
                <a:cubicBezTo>
                  <a:pt x="15" y="120"/>
                  <a:pt x="19" y="116"/>
                  <a:pt x="19" y="111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black">
          <a:xfrm>
            <a:off x="4832399" y="4178095"/>
            <a:ext cx="33623" cy="114663"/>
          </a:xfrm>
          <a:custGeom>
            <a:avLst/>
            <a:gdLst/>
            <a:ahLst/>
            <a:cxnLst>
              <a:cxn ang="0">
                <a:pos x="19" y="9"/>
              </a:cxn>
              <a:cxn ang="0">
                <a:pos x="10" y="0"/>
              </a:cxn>
              <a:cxn ang="0">
                <a:pos x="0" y="9"/>
              </a:cxn>
              <a:cxn ang="0">
                <a:pos x="0" y="56"/>
              </a:cxn>
              <a:cxn ang="0">
                <a:pos x="10" y="65"/>
              </a:cxn>
              <a:cxn ang="0">
                <a:pos x="19" y="56"/>
              </a:cxn>
              <a:cxn ang="0">
                <a:pos x="19" y="9"/>
              </a:cxn>
            </a:cxnLst>
            <a:rect l="0" t="0" r="r" b="b"/>
            <a:pathLst>
              <a:path w="19" h="65">
                <a:moveTo>
                  <a:pt x="19" y="9"/>
                </a:moveTo>
                <a:cubicBezTo>
                  <a:pt x="19" y="4"/>
                  <a:pt x="15" y="0"/>
                  <a:pt x="10" y="0"/>
                </a:cubicBezTo>
                <a:cubicBezTo>
                  <a:pt x="5" y="0"/>
                  <a:pt x="0" y="4"/>
                  <a:pt x="0" y="9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1"/>
                  <a:pt x="5" y="65"/>
                  <a:pt x="10" y="65"/>
                </a:cubicBezTo>
                <a:cubicBezTo>
                  <a:pt x="15" y="65"/>
                  <a:pt x="19" y="61"/>
                  <a:pt x="19" y="56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black">
          <a:xfrm>
            <a:off x="4925479" y="4224125"/>
            <a:ext cx="33623" cy="68633"/>
          </a:xfrm>
          <a:custGeom>
            <a:avLst/>
            <a:gdLst/>
            <a:ahLst/>
            <a:cxnLst>
              <a:cxn ang="0">
                <a:pos x="19" y="10"/>
              </a:cxn>
              <a:cxn ang="0">
                <a:pos x="9" y="0"/>
              </a:cxn>
              <a:cxn ang="0">
                <a:pos x="0" y="10"/>
              </a:cxn>
              <a:cxn ang="0">
                <a:pos x="0" y="30"/>
              </a:cxn>
              <a:cxn ang="0">
                <a:pos x="9" y="39"/>
              </a:cxn>
              <a:cxn ang="0">
                <a:pos x="19" y="30"/>
              </a:cxn>
              <a:cxn ang="0">
                <a:pos x="19" y="10"/>
              </a:cxn>
            </a:cxnLst>
            <a:rect l="0" t="0" r="r" b="b"/>
            <a:pathLst>
              <a:path w="19" h="39">
                <a:moveTo>
                  <a:pt x="19" y="10"/>
                </a:moveTo>
                <a:cubicBezTo>
                  <a:pt x="19" y="4"/>
                  <a:pt x="15" y="0"/>
                  <a:pt x="9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5"/>
                  <a:pt x="4" y="39"/>
                  <a:pt x="9" y="39"/>
                </a:cubicBezTo>
                <a:cubicBezTo>
                  <a:pt x="15" y="39"/>
                  <a:pt x="19" y="35"/>
                  <a:pt x="19" y="30"/>
                </a:cubicBezTo>
                <a:lnTo>
                  <a:pt x="19" y="1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38100" dist="254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FFFFFF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26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with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" y="2010"/>
            <a:ext cx="9142807" cy="514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6407163" y="2123263"/>
            <a:ext cx="1125348" cy="594781"/>
            <a:chOff x="4056857" y="5486400"/>
            <a:chExt cx="1030291" cy="544682"/>
          </a:xfrm>
        </p:grpSpPr>
        <p:grpSp>
          <p:nvGrpSpPr>
            <p:cNvPr id="19" name="Group 18"/>
            <p:cNvGrpSpPr/>
            <p:nvPr/>
          </p:nvGrpSpPr>
          <p:grpSpPr>
            <a:xfrm>
              <a:off x="4150321" y="5843128"/>
              <a:ext cx="842812" cy="187954"/>
              <a:chOff x="4150321" y="5843128"/>
              <a:chExt cx="842812" cy="187954"/>
            </a:xfrm>
            <a:solidFill>
              <a:schemeClr val="tx1"/>
            </a:solidFill>
          </p:grpSpPr>
          <p:sp>
            <p:nvSpPr>
              <p:cNvPr id="29" name="Rectangle 28"/>
              <p:cNvSpPr>
                <a:spLocks noChangeArrowheads="1"/>
              </p:cNvSpPr>
              <p:nvPr/>
            </p:nvSpPr>
            <p:spPr bwMode="black">
              <a:xfrm>
                <a:off x="4347086" y="5848060"/>
                <a:ext cx="47005" cy="17809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blurRad="38100" dist="254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endParaRPr lang="en-US" dirty="0">
                  <a:solidFill>
                    <a:srgbClr val="FFFFFF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black">
              <a:xfrm>
                <a:off x="4620918" y="5843128"/>
                <a:ext cx="136096" cy="187954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1" y="80"/>
                  </a:cxn>
                  <a:cxn ang="0">
                    <a:pos x="0" y="40"/>
                  </a:cxn>
                  <a:cxn ang="0">
                    <a:pos x="41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8" y="23"/>
                      <a:pt x="51" y="20"/>
                      <a:pt x="42" y="20"/>
                    </a:cubicBezTo>
                    <a:cubicBezTo>
                      <a:pt x="30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1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1" y="0"/>
                    </a:cubicBezTo>
                    <a:cubicBezTo>
                      <a:pt x="50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>
                <a:outerShdw blurRad="38100" dist="254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endParaRPr lang="en-US" dirty="0">
                  <a:solidFill>
                    <a:srgbClr val="FFFFFF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black">
              <a:xfrm>
                <a:off x="4150321" y="5843128"/>
                <a:ext cx="136096" cy="187954"/>
              </a:xfrm>
              <a:custGeom>
                <a:avLst/>
                <a:gdLst/>
                <a:ahLst/>
                <a:cxnLst>
                  <a:cxn ang="0">
                    <a:pos x="58" y="24"/>
                  </a:cxn>
                  <a:cxn ang="0">
                    <a:pos x="42" y="20"/>
                  </a:cxn>
                  <a:cxn ang="0">
                    <a:pos x="21" y="40"/>
                  </a:cxn>
                  <a:cxn ang="0">
                    <a:pos x="42" y="60"/>
                  </a:cxn>
                  <a:cxn ang="0">
                    <a:pos x="58" y="56"/>
                  </a:cxn>
                  <a:cxn ang="0">
                    <a:pos x="58" y="77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58" y="3"/>
                  </a:cxn>
                  <a:cxn ang="0">
                    <a:pos x="58" y="24"/>
                  </a:cxn>
                </a:cxnLst>
                <a:rect l="0" t="0" r="r" b="b"/>
                <a:pathLst>
                  <a:path w="58" h="80">
                    <a:moveTo>
                      <a:pt x="58" y="24"/>
                    </a:moveTo>
                    <a:cubicBezTo>
                      <a:pt x="57" y="23"/>
                      <a:pt x="51" y="20"/>
                      <a:pt x="42" y="20"/>
                    </a:cubicBezTo>
                    <a:cubicBezTo>
                      <a:pt x="29" y="20"/>
                      <a:pt x="21" y="28"/>
                      <a:pt x="21" y="40"/>
                    </a:cubicBezTo>
                    <a:cubicBezTo>
                      <a:pt x="21" y="51"/>
                      <a:pt x="29" y="60"/>
                      <a:pt x="42" y="60"/>
                    </a:cubicBezTo>
                    <a:cubicBezTo>
                      <a:pt x="51" y="60"/>
                      <a:pt x="57" y="57"/>
                      <a:pt x="58" y="56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6" y="78"/>
                      <a:pt x="49" y="80"/>
                      <a:pt x="40" y="80"/>
                    </a:cubicBezTo>
                    <a:cubicBezTo>
                      <a:pt x="19" y="80"/>
                      <a:pt x="0" y="65"/>
                      <a:pt x="0" y="40"/>
                    </a:cubicBezTo>
                    <a:cubicBezTo>
                      <a:pt x="0" y="17"/>
                      <a:pt x="17" y="0"/>
                      <a:pt x="40" y="0"/>
                    </a:cubicBezTo>
                    <a:cubicBezTo>
                      <a:pt x="49" y="0"/>
                      <a:pt x="56" y="3"/>
                      <a:pt x="58" y="3"/>
                    </a:cubicBezTo>
                    <a:lnTo>
                      <a:pt x="5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>
                <a:outerShdw blurRad="38100" dist="254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endParaRPr lang="en-US" dirty="0">
                  <a:solidFill>
                    <a:srgbClr val="FFFFFF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black">
              <a:xfrm>
                <a:off x="4806205" y="5843128"/>
                <a:ext cx="186928" cy="187954"/>
              </a:xfrm>
              <a:custGeom>
                <a:avLst/>
                <a:gdLst/>
                <a:ahLst/>
                <a:cxnLst>
                  <a:cxn ang="0">
                    <a:pos x="80" y="40"/>
                  </a:cxn>
                  <a:cxn ang="0">
                    <a:pos x="40" y="80"/>
                  </a:cxn>
                  <a:cxn ang="0">
                    <a:pos x="0" y="40"/>
                  </a:cxn>
                  <a:cxn ang="0">
                    <a:pos x="40" y="0"/>
                  </a:cxn>
                  <a:cxn ang="0">
                    <a:pos x="80" y="40"/>
                  </a:cxn>
                  <a:cxn ang="0">
                    <a:pos x="40" y="20"/>
                  </a:cxn>
                  <a:cxn ang="0">
                    <a:pos x="20" y="40"/>
                  </a:cxn>
                  <a:cxn ang="0">
                    <a:pos x="40" y="60"/>
                  </a:cxn>
                  <a:cxn ang="0">
                    <a:pos x="60" y="40"/>
                  </a:cxn>
                  <a:cxn ang="0">
                    <a:pos x="40" y="20"/>
                  </a:cxn>
                </a:cxnLst>
                <a:rect l="0" t="0" r="r" b="b"/>
                <a:pathLst>
                  <a:path w="80" h="80">
                    <a:moveTo>
                      <a:pt x="80" y="40"/>
                    </a:moveTo>
                    <a:cubicBezTo>
                      <a:pt x="80" y="62"/>
                      <a:pt x="64" y="80"/>
                      <a:pt x="40" y="80"/>
                    </a:cubicBezTo>
                    <a:cubicBezTo>
                      <a:pt x="16" y="80"/>
                      <a:pt x="0" y="62"/>
                      <a:pt x="0" y="40"/>
                    </a:cubicBezTo>
                    <a:cubicBezTo>
                      <a:pt x="0" y="18"/>
                      <a:pt x="16" y="0"/>
                      <a:pt x="40" y="0"/>
                    </a:cubicBezTo>
                    <a:cubicBezTo>
                      <a:pt x="64" y="0"/>
                      <a:pt x="80" y="18"/>
                      <a:pt x="80" y="40"/>
                    </a:cubicBezTo>
                    <a:moveTo>
                      <a:pt x="40" y="20"/>
                    </a:moveTo>
                    <a:cubicBezTo>
                      <a:pt x="29" y="20"/>
                      <a:pt x="20" y="29"/>
                      <a:pt x="20" y="40"/>
                    </a:cubicBezTo>
                    <a:cubicBezTo>
                      <a:pt x="20" y="51"/>
                      <a:pt x="29" y="60"/>
                      <a:pt x="40" y="60"/>
                    </a:cubicBezTo>
                    <a:cubicBezTo>
                      <a:pt x="51" y="60"/>
                      <a:pt x="60" y="51"/>
                      <a:pt x="60" y="40"/>
                    </a:cubicBezTo>
                    <a:cubicBezTo>
                      <a:pt x="60" y="29"/>
                      <a:pt x="51" y="20"/>
                      <a:pt x="40" y="2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>
                <a:outerShdw blurRad="38100" dist="254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endParaRPr lang="en-US" dirty="0">
                  <a:solidFill>
                    <a:srgbClr val="FFFFFF"/>
                  </a:solidFill>
                  <a:latin typeface="Arial"/>
                  <a:cs typeface="+mn-cs"/>
                </a:endParaRPr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black">
              <a:xfrm>
                <a:off x="4454760" y="5843128"/>
                <a:ext cx="121886" cy="187954"/>
              </a:xfrm>
              <a:custGeom>
                <a:avLst/>
                <a:gdLst/>
                <a:ahLst/>
                <a:cxnLst>
                  <a:cxn ang="0">
                    <a:pos x="47" y="19"/>
                  </a:cxn>
                  <a:cxn ang="0">
                    <a:pos x="32" y="17"/>
                  </a:cxn>
                  <a:cxn ang="0">
                    <a:pos x="20" y="23"/>
                  </a:cxn>
                  <a:cxn ang="0">
                    <a:pos x="29" y="30"/>
                  </a:cxn>
                  <a:cxn ang="0">
                    <a:pos x="34" y="32"/>
                  </a:cxn>
                  <a:cxn ang="0">
                    <a:pos x="52" y="54"/>
                  </a:cxn>
                  <a:cxn ang="0">
                    <a:pos x="21" y="80"/>
                  </a:cxn>
                  <a:cxn ang="0">
                    <a:pos x="0" y="77"/>
                  </a:cxn>
                  <a:cxn ang="0">
                    <a:pos x="0" y="60"/>
                  </a:cxn>
                  <a:cxn ang="0">
                    <a:pos x="18" y="63"/>
                  </a:cxn>
                  <a:cxn ang="0">
                    <a:pos x="32" y="56"/>
                  </a:cxn>
                  <a:cxn ang="0">
                    <a:pos x="23" y="48"/>
                  </a:cxn>
                  <a:cxn ang="0">
                    <a:pos x="19" y="47"/>
                  </a:cxn>
                  <a:cxn ang="0">
                    <a:pos x="0" y="24"/>
                  </a:cxn>
                  <a:cxn ang="0">
                    <a:pos x="28" y="0"/>
                  </a:cxn>
                  <a:cxn ang="0">
                    <a:pos x="47" y="3"/>
                  </a:cxn>
                  <a:cxn ang="0">
                    <a:pos x="47" y="19"/>
                  </a:cxn>
                </a:cxnLst>
                <a:rect l="0" t="0" r="r" b="b"/>
                <a:pathLst>
                  <a:path w="52" h="80">
                    <a:moveTo>
                      <a:pt x="47" y="19"/>
                    </a:moveTo>
                    <a:cubicBezTo>
                      <a:pt x="47" y="19"/>
                      <a:pt x="38" y="17"/>
                      <a:pt x="32" y="17"/>
                    </a:cubicBezTo>
                    <a:cubicBezTo>
                      <a:pt x="24" y="17"/>
                      <a:pt x="20" y="19"/>
                      <a:pt x="20" y="23"/>
                    </a:cubicBezTo>
                    <a:cubicBezTo>
                      <a:pt x="20" y="28"/>
                      <a:pt x="26" y="29"/>
                      <a:pt x="29" y="3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47" y="36"/>
                      <a:pt x="52" y="45"/>
                      <a:pt x="52" y="54"/>
                    </a:cubicBezTo>
                    <a:cubicBezTo>
                      <a:pt x="52" y="73"/>
                      <a:pt x="35" y="80"/>
                      <a:pt x="21" y="80"/>
                    </a:cubicBezTo>
                    <a:cubicBezTo>
                      <a:pt x="10" y="80"/>
                      <a:pt x="1" y="78"/>
                      <a:pt x="0" y="7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2" y="60"/>
                      <a:pt x="10" y="63"/>
                      <a:pt x="18" y="63"/>
                    </a:cubicBezTo>
                    <a:cubicBezTo>
                      <a:pt x="28" y="63"/>
                      <a:pt x="32" y="60"/>
                      <a:pt x="32" y="56"/>
                    </a:cubicBezTo>
                    <a:cubicBezTo>
                      <a:pt x="32" y="52"/>
                      <a:pt x="28" y="49"/>
                      <a:pt x="23" y="48"/>
                    </a:cubicBezTo>
                    <a:cubicBezTo>
                      <a:pt x="22" y="48"/>
                      <a:pt x="21" y="47"/>
                      <a:pt x="19" y="47"/>
                    </a:cubicBezTo>
                    <a:cubicBezTo>
                      <a:pt x="9" y="43"/>
                      <a:pt x="0" y="37"/>
                      <a:pt x="0" y="24"/>
                    </a:cubicBezTo>
                    <a:cubicBezTo>
                      <a:pt x="0" y="10"/>
                      <a:pt x="10" y="0"/>
                      <a:pt x="28" y="0"/>
                    </a:cubicBezTo>
                    <a:cubicBezTo>
                      <a:pt x="37" y="0"/>
                      <a:pt x="46" y="3"/>
                      <a:pt x="47" y="3"/>
                    </a:cubicBezTo>
                    <a:lnTo>
                      <a:pt x="47" y="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ffectLst>
                <a:outerShdw blurRad="38100" dist="254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endParaRPr lang="en-US" dirty="0">
                  <a:solidFill>
                    <a:srgbClr val="FFFFFF"/>
                  </a:solidFill>
                  <a:latin typeface="Arial"/>
                  <a:cs typeface="+mn-cs"/>
                </a:endParaRPr>
              </a:p>
            </p:txBody>
          </p:sp>
        </p:grp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4056857" y="5632160"/>
              <a:ext cx="44272" cy="9151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4180928" y="5570787"/>
              <a:ext cx="44272" cy="1528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4302814" y="5486400"/>
              <a:ext cx="44272" cy="28165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4426885" y="5570787"/>
              <a:ext cx="44272" cy="1528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4548224" y="5632160"/>
              <a:ext cx="47005" cy="91511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672295" y="5570787"/>
              <a:ext cx="44819" cy="1528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4796368" y="5486400"/>
              <a:ext cx="44819" cy="281657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918255" y="5570788"/>
              <a:ext cx="44819" cy="1528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5042329" y="5632160"/>
              <a:ext cx="44819" cy="91511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38100" dist="25400" dir="5400000" algn="t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endParaRPr lang="en-US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86855" y="2190880"/>
            <a:ext cx="278005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66">
              <a:lnSpc>
                <a:spcPct val="90000"/>
              </a:lnSpc>
            </a:pPr>
            <a:r>
              <a:rPr lang="en-US" sz="4500" spc="-113" dirty="0">
                <a:solidFill>
                  <a:srgbClr val="FFFFFF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Arial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980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5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Bullet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1172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278" y="206276"/>
            <a:ext cx="7800556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278" y="1157293"/>
            <a:ext cx="7800556" cy="3394175"/>
          </a:xfrm>
          <a:prstGeom prst="rect">
            <a:avLst/>
          </a:prstGeom>
        </p:spPr>
        <p:txBody>
          <a:bodyPr lIns="152373" tIns="76187" rIns="152373" bIns="76187"/>
          <a:lstStyle>
            <a:lvl1pPr>
              <a:spcBef>
                <a:spcPts val="675"/>
              </a:spcBef>
              <a:defRPr/>
            </a:lvl1pPr>
            <a:lvl2pPr>
              <a:spcBef>
                <a:spcPts val="675"/>
              </a:spcBef>
              <a:defRPr sz="1575"/>
            </a:lvl2pPr>
            <a:lvl3pPr>
              <a:spcBef>
                <a:spcPts val="675"/>
              </a:spcBef>
              <a:defRPr/>
            </a:lvl3pPr>
            <a:lvl4pPr>
              <a:spcBef>
                <a:spcPts val="675"/>
              </a:spcBef>
              <a:defRPr/>
            </a:lvl4pPr>
            <a:lvl5pPr>
              <a:spcBef>
                <a:spcPts val="675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57278" y="642942"/>
            <a:ext cx="7800556" cy="385763"/>
          </a:xfrm>
          <a:prstGeom prst="rect">
            <a:avLst/>
          </a:prstGeom>
        </p:spPr>
        <p:txBody>
          <a:bodyPr lIns="152373" tIns="76187" rIns="152373" bIns="76187"/>
          <a:lstStyle>
            <a:lvl1pPr marL="0" indent="0">
              <a:buNone/>
              <a:defRPr lang="en-US" sz="1575" dirty="0" smtClean="0">
                <a:solidFill>
                  <a:schemeClr val="accent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857832" y="4914459"/>
            <a:ext cx="286616" cy="273249"/>
          </a:xfrm>
          <a:prstGeom prst="rect">
            <a:avLst/>
          </a:prstGeom>
        </p:spPr>
        <p:txBody>
          <a:bodyPr vert="horz" lIns="68553" tIns="34275" rIns="68553" bIns="34275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CCB13-0A32-4557-88E9-079F0C330695}" type="slidenum">
              <a:rPr lang="en-US" smtClean="0">
                <a:solidFill>
                  <a:srgbClr val="FFFFFF">
                    <a:tint val="75000"/>
                  </a:srgbClr>
                </a:solidFill>
                <a:latin typeface="Arial"/>
                <a:cs typeface="+mn-cs"/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90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9" y="1249964"/>
            <a:ext cx="8582751" cy="3266034"/>
          </a:xfrm>
          <a:prstGeom prst="rect">
            <a:avLst/>
          </a:prstGeom>
        </p:spPr>
        <p:txBody>
          <a:bodyPr>
            <a:noAutofit/>
          </a:bodyPr>
          <a:lstStyle>
            <a:lvl1pPr marL="280925" indent="-223788">
              <a:lnSpc>
                <a:spcPct val="95000"/>
              </a:lnSpc>
              <a:spcBef>
                <a:spcPts val="1109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25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86" indent="-215852">
              <a:lnSpc>
                <a:spcPct val="95000"/>
              </a:lnSpc>
              <a:spcBef>
                <a:spcPts val="451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45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575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21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25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33" indent="-168237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5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Bullet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7052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097" y="1371600"/>
            <a:ext cx="6859787" cy="33147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619" y="4800605"/>
            <a:ext cx="1161797" cy="207171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098" y="4800605"/>
            <a:ext cx="4467289" cy="207171"/>
          </a:xfrm>
          <a:prstGeom prst="rect">
            <a:avLst/>
          </a:prstGeom>
        </p:spPr>
        <p:txBody>
          <a:bodyPr lIns="121899" tIns="60949" rIns="121899" bIns="60949"/>
          <a:lstStyle/>
          <a:p>
            <a:endParaRPr dirty="0">
              <a:solidFill>
                <a:srgbClr val="FFFFFF"/>
              </a:solidFill>
              <a:latin typeface="Arial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4575" y="4800605"/>
            <a:ext cx="800311" cy="207171"/>
          </a:xfrm>
          <a:prstGeom prst="rect">
            <a:avLst/>
          </a:prstGeom>
        </p:spPr>
        <p:txBody>
          <a:bodyPr lIns="121899" tIns="60949" rIns="121899" bIns="60949"/>
          <a:lstStyle/>
          <a:p>
            <a:fld id="{2A013F82-EE5E-44EE-A61D-E31C6657F26F}" type="slidenum">
              <a:rPr>
                <a:solidFill>
                  <a:srgbClr val="FFFFFF"/>
                </a:solidFill>
                <a:latin typeface="Arial"/>
                <a:cs typeface="+mn-cs"/>
              </a:rPr>
              <a:pPr/>
              <a:t>‹#›</a:t>
            </a:fld>
            <a:endParaRPr dirty="0">
              <a:solidFill>
                <a:srgbClr val="FFFFFF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5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>
            <a:noAutofit/>
          </a:bodyPr>
          <a:lstStyle>
            <a:lvl1pPr marL="228549" indent="-171412">
              <a:lnSpc>
                <a:spcPct val="95000"/>
              </a:lnSpc>
              <a:spcBef>
                <a:spcPts val="1109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25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098" indent="-215852">
              <a:lnSpc>
                <a:spcPct val="95000"/>
              </a:lnSpc>
              <a:spcBef>
                <a:spcPts val="451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08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575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20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25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32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40995" y="1249964"/>
            <a:ext cx="4169632" cy="3266034"/>
          </a:xfrm>
          <a:prstGeom prst="rect">
            <a:avLst/>
          </a:prstGeom>
        </p:spPr>
        <p:txBody>
          <a:bodyPr>
            <a:noAutofit/>
          </a:bodyPr>
          <a:lstStyle>
            <a:lvl1pPr marL="228549" indent="-171412">
              <a:lnSpc>
                <a:spcPct val="95000"/>
              </a:lnSpc>
              <a:spcBef>
                <a:spcPts val="1109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2025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098" indent="-215852">
              <a:lnSpc>
                <a:spcPct val="95000"/>
              </a:lnSpc>
              <a:spcBef>
                <a:spcPts val="451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08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575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20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25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32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5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45458" y="562609"/>
            <a:ext cx="8301719" cy="25699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5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ltGray">
          <a:xfrm>
            <a:off x="7826104" y="4745986"/>
            <a:ext cx="749548" cy="15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87" tIns="30793" rIns="61587" bIns="30793" anchor="b">
            <a:spAutoFit/>
          </a:bodyPr>
          <a:lstStyle/>
          <a:p>
            <a:pPr algn="r" defTabSz="610707"/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Cisco Confidential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662415" y="4742908"/>
            <a:ext cx="218954" cy="1545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3" rIns="61587" bIns="30793" anchor="b">
            <a:spAutoFit/>
          </a:bodyPr>
          <a:lstStyle/>
          <a:p>
            <a:pPr algn="r" defTabSz="610707"/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707"/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292045" y="4747285"/>
            <a:ext cx="3420515" cy="15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7" tIns="30793" rIns="61587" bIns="30793" anchor="b" anchorCtr="0">
            <a:spAutoFit/>
          </a:bodyPr>
          <a:lstStyle/>
          <a:p>
            <a:pPr defTabSz="610707"/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© 2013-2014  Cisco and/or its affiliates. All rights reserved.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057775"/>
            <a:ext cx="9144000" cy="0"/>
          </a:xfrm>
          <a:prstGeom prst="line">
            <a:avLst/>
          </a:prstGeom>
          <a:ln w="177800">
            <a:gradFill>
              <a:gsLst>
                <a:gs pos="0">
                  <a:schemeClr val="tx2"/>
                </a:gs>
                <a:gs pos="100000">
                  <a:schemeClr val="accent6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7"/>
          <p:cNvSpPr>
            <a:spLocks noChangeArrowheads="1"/>
          </p:cNvSpPr>
          <p:nvPr userDrawn="1"/>
        </p:nvSpPr>
        <p:spPr bwMode="ltGray">
          <a:xfrm>
            <a:off x="8515167" y="4742909"/>
            <a:ext cx="21895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7" tIns="30792" rIns="61587" bIns="30792" anchor="b">
            <a:spAutoFit/>
          </a:bodyPr>
          <a:lstStyle/>
          <a:p>
            <a:pPr algn="r" defTabSz="61071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8E909E">
                    <a:alpha val="60000"/>
                  </a:srgbClr>
                </a:solidFill>
                <a:latin typeface="Arial"/>
                <a:cs typeface="CiscoSans Thin"/>
              </a:rPr>
              <a:pPr algn="r" defTabSz="61071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8E909E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5867509" y="4741657"/>
            <a:ext cx="265801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7" tIns="30792" rIns="61587" bIns="30792" anchor="b">
            <a:spAutoFit/>
          </a:bodyPr>
          <a:lstStyle/>
          <a:p>
            <a:pPr defTabSz="6107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8E909E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2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12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3" y="1004814"/>
            <a:ext cx="4021116" cy="3724275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109"/>
              </a:spcBef>
              <a:defRPr sz="1351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451"/>
              </a:spcBef>
              <a:defRPr sz="1051">
                <a:solidFill>
                  <a:srgbClr val="435153"/>
                </a:solidFill>
                <a:latin typeface="+mj-lt"/>
              </a:defRPr>
            </a:lvl2pPr>
            <a:lvl3pPr>
              <a:defRPr sz="900">
                <a:solidFill>
                  <a:srgbClr val="435153"/>
                </a:solidFill>
                <a:latin typeface="+mj-lt"/>
              </a:defRPr>
            </a:lvl3pPr>
            <a:lvl4pPr>
              <a:defRPr sz="825">
                <a:solidFill>
                  <a:srgbClr val="435153"/>
                </a:solidFill>
                <a:latin typeface="+mj-lt"/>
              </a:defRPr>
            </a:lvl4pPr>
            <a:lvl5pPr>
              <a:defRPr sz="825"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9705" y="324161"/>
            <a:ext cx="8580923" cy="628650"/>
          </a:xfrm>
        </p:spPr>
        <p:txBody>
          <a:bodyPr/>
          <a:lstStyle>
            <a:lvl1pPr algn="l" defTabSz="685646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27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3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59741" y="303064"/>
            <a:ext cx="8659976" cy="7287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75" b="0" i="0" spc="0" baseline="0">
                <a:solidFill>
                  <a:srgbClr val="00A2BF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45457" y="1249964"/>
            <a:ext cx="4169632" cy="3266034"/>
          </a:xfrm>
          <a:prstGeom prst="rect">
            <a:avLst/>
          </a:prstGeom>
        </p:spPr>
        <p:txBody>
          <a:bodyPr>
            <a:noAutofit/>
          </a:bodyPr>
          <a:lstStyle>
            <a:lvl1pPr marL="233312" indent="-171412">
              <a:lnSpc>
                <a:spcPct val="95000"/>
              </a:lnSpc>
              <a:spcBef>
                <a:spcPts val="1109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25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1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03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/>
              <a:t>This is an example of a bullet slide that uses more content than the standard bullet slide will allow</a:t>
            </a:r>
          </a:p>
          <a:p>
            <a:pPr lvl="2"/>
            <a:r>
              <a:rPr lang="en-US" dirty="0"/>
              <a:t>This is where all the second level information is</a:t>
            </a:r>
            <a:br>
              <a:rPr lang="en-US" dirty="0"/>
            </a:br>
            <a:r>
              <a:rPr lang="en-US" dirty="0"/>
              <a:t>placed if you choose to have an outline</a:t>
            </a:r>
          </a:p>
          <a:p>
            <a:pPr lvl="2"/>
            <a:r>
              <a:rPr lang="en-US" dirty="0"/>
              <a:t>Here is another bullet point</a:t>
            </a:r>
          </a:p>
          <a:p>
            <a:r>
              <a:rPr lang="en-US" dirty="0"/>
              <a:t>First level bullets are 14 point and</a:t>
            </a:r>
            <a:br>
              <a:rPr lang="en-US" dirty="0"/>
            </a:br>
            <a:r>
              <a:rPr lang="en-US" dirty="0"/>
              <a:t>use an actual bullet point</a:t>
            </a:r>
          </a:p>
          <a:p>
            <a:pPr lvl="2"/>
            <a:r>
              <a:rPr lang="en-US" dirty="0"/>
              <a:t>Second level bullets are 12 points in size</a:t>
            </a:r>
          </a:p>
          <a:p>
            <a:pPr lvl="2"/>
            <a:r>
              <a:rPr lang="en-US" dirty="0"/>
              <a:t>It’s important to keep consistency </a:t>
            </a:r>
          </a:p>
          <a:p>
            <a:r>
              <a:rPr lang="en-US" dirty="0"/>
              <a:t>If you are using this type of slide in your presentation, you are probably creating</a:t>
            </a:r>
            <a:br>
              <a:rPr lang="en-US" dirty="0"/>
            </a:br>
            <a:r>
              <a:rPr lang="en-US" dirty="0"/>
              <a:t>a document that should be printed and</a:t>
            </a:r>
            <a:br>
              <a:rPr lang="en-US" dirty="0"/>
            </a:br>
            <a:r>
              <a:rPr lang="en-US" dirty="0"/>
              <a:t>passed out to your audience</a:t>
            </a:r>
          </a:p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640995" y="1249964"/>
            <a:ext cx="4169632" cy="3266034"/>
          </a:xfrm>
          <a:prstGeom prst="rect">
            <a:avLst/>
          </a:prstGeom>
        </p:spPr>
        <p:txBody>
          <a:bodyPr>
            <a:noAutofit/>
          </a:bodyPr>
          <a:lstStyle>
            <a:lvl1pPr marL="223788" indent="-171412">
              <a:lnSpc>
                <a:spcPct val="95000"/>
              </a:lnSpc>
              <a:spcBef>
                <a:spcPts val="1109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425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1"/>
              </a:spcBef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03" indent="-171412"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Tx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r>
              <a:rPr lang="en-US" dirty="0"/>
              <a:t>This is an example of a bullet slide that uses more content than the standard bullet slide will allow</a:t>
            </a:r>
          </a:p>
          <a:p>
            <a:pPr lvl="2"/>
            <a:r>
              <a:rPr lang="en-US" dirty="0"/>
              <a:t>This is where all the second level information is</a:t>
            </a:r>
            <a:br>
              <a:rPr lang="en-US" dirty="0"/>
            </a:br>
            <a:r>
              <a:rPr lang="en-US" dirty="0"/>
              <a:t>placed if you choose to have an outline</a:t>
            </a:r>
          </a:p>
          <a:p>
            <a:pPr lvl="2"/>
            <a:r>
              <a:rPr lang="en-US" dirty="0"/>
              <a:t>Here is another bullet point</a:t>
            </a:r>
          </a:p>
          <a:p>
            <a:r>
              <a:rPr lang="en-US" dirty="0"/>
              <a:t>First level bullets are 14 point and</a:t>
            </a:r>
            <a:br>
              <a:rPr lang="en-US" dirty="0"/>
            </a:br>
            <a:r>
              <a:rPr lang="en-US" dirty="0"/>
              <a:t>use an actual bullet point</a:t>
            </a:r>
          </a:p>
          <a:p>
            <a:pPr lvl="2"/>
            <a:r>
              <a:rPr lang="en-US" dirty="0"/>
              <a:t>Second level bullets are 12 points in size</a:t>
            </a:r>
          </a:p>
          <a:p>
            <a:pPr lvl="2"/>
            <a:r>
              <a:rPr lang="en-US" dirty="0"/>
              <a:t>It’s important to keep consistency </a:t>
            </a:r>
          </a:p>
          <a:p>
            <a:r>
              <a:rPr lang="en-US" dirty="0"/>
              <a:t>If you are using this type of slide in your presentation, you are probably creating</a:t>
            </a:r>
            <a:br>
              <a:rPr lang="en-US" dirty="0"/>
            </a:br>
            <a:r>
              <a:rPr lang="en-US" dirty="0"/>
              <a:t>a document that should be printed and</a:t>
            </a:r>
            <a:br>
              <a:rPr lang="en-US" dirty="0"/>
            </a:br>
            <a:r>
              <a:rPr lang="en-US" dirty="0"/>
              <a:t>passed out to your audience</a:t>
            </a:r>
          </a:p>
        </p:txBody>
      </p:sp>
    </p:spTree>
    <p:extLst>
      <p:ext uri="{BB962C8B-B14F-4D97-AF65-F5344CB8AC3E}">
        <p14:creationId xmlns:p14="http://schemas.microsoft.com/office/powerpoint/2010/main" val="18859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">
                <a:srgbClr val="5C2561"/>
              </a:gs>
              <a:gs pos="100000">
                <a:srgbClr val="C11232"/>
              </a:gs>
              <a:gs pos="50000">
                <a:srgbClr val="8E1F4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914324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8E909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025652"/>
            <a:ext cx="8229600" cy="239649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74904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Presenter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023360"/>
            <a:ext cx="8229600" cy="274320"/>
          </a:xfrm>
        </p:spPr>
        <p:txBody>
          <a:bodyPr anchor="b" anchorCtr="0">
            <a:noAutofit/>
          </a:bodyPr>
          <a:lstStyle>
            <a:lvl1pPr marL="0" indent="0"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Presenter Title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97680"/>
            <a:ext cx="8229600" cy="274320"/>
          </a:xfrm>
        </p:spPr>
        <p:txBody>
          <a:bodyPr anchor="b" anchorCtr="0">
            <a:noAutofit/>
          </a:bodyPr>
          <a:lstStyle>
            <a:lvl1pPr marL="0" indent="0"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Date</a:t>
            </a:r>
          </a:p>
        </p:txBody>
      </p:sp>
      <p:pic>
        <p:nvPicPr>
          <p:cNvPr id="51" name="Picture 50" descr="logo_whit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80" y="323850"/>
            <a:ext cx="949596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8229600" cy="3060192"/>
          </a:xfrm>
        </p:spPr>
        <p:txBody>
          <a:bodyPr>
            <a:normAutofit/>
          </a:bodyPr>
          <a:lstStyle>
            <a:lvl1pPr algn="l" defTabSz="914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6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17" name="Picture 16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317461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 2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8229600" cy="3060192"/>
          </a:xfrm>
        </p:spPr>
        <p:txBody>
          <a:bodyPr>
            <a:normAutofit/>
          </a:bodyPr>
          <a:lstStyle>
            <a:lvl1pPr algn="l" defTabSz="914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600" kern="1200" spc="-50" baseline="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34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28601" y="361950"/>
            <a:ext cx="8458200" cy="3060192"/>
          </a:xfrm>
        </p:spPr>
        <p:txBody>
          <a:bodyPr>
            <a:normAutofit/>
          </a:bodyPr>
          <a:lstStyle>
            <a:lvl1pPr marL="228582" indent="-228582" algn="l" defTabSz="91432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4600" b="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>
                <a:solidFill>
                  <a:schemeClr val="tx1"/>
                </a:solidFill>
              </a:rPr>
              <a:t>Quote Goes Here.”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48615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lang="en-US" sz="1600" b="0" i="0" kern="1200" baseline="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Source Goes Here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8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CiscoSans Thin"/>
            </a:endParaRPr>
          </a:p>
        </p:txBody>
      </p:sp>
      <p:pic>
        <p:nvPicPr>
          <p:cNvPr id="8" name="Picture 7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7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28601" y="361950"/>
            <a:ext cx="8458200" cy="3060192"/>
          </a:xfrm>
        </p:spPr>
        <p:txBody>
          <a:bodyPr>
            <a:normAutofit/>
          </a:bodyPr>
          <a:lstStyle>
            <a:lvl1pPr marL="0" indent="0" algn="l" defTabSz="91432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bg1">
                  <a:lumMod val="50000"/>
                </a:schemeClr>
              </a:buClr>
              <a:buFont typeface="Arial" pitchFamily="34" charset="0"/>
              <a:buNone/>
              <a:defRPr lang="en-US" sz="4600" b="0" kern="1200" spc="0" baseline="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“Quote Goes Here.”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48615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1121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8229600" cy="3108960"/>
          </a:xfrm>
        </p:spPr>
        <p:txBody>
          <a:bodyPr/>
          <a:lstStyle>
            <a:lvl1pPr>
              <a:buSzPct val="110000"/>
              <a:defRPr/>
            </a:lvl1pPr>
            <a:lvl2pPr marL="342871" indent="-171436">
              <a:buSzPct val="85000"/>
              <a:buFont typeface="Wingdings" charset="2"/>
              <a:buChar char="§"/>
              <a:defRPr/>
            </a:lvl2pPr>
            <a:lvl3pPr marL="514308" indent="-171436">
              <a:buSzPct val="75000"/>
              <a:buFont typeface="Courier New"/>
              <a:buChar char="o"/>
              <a:defRPr/>
            </a:lvl3pPr>
            <a:lvl4pPr marL="685742" indent="-171436">
              <a:buSzPct val="50000"/>
              <a:buFont typeface="Wingdings" charset="2"/>
              <a:buChar char=""/>
              <a:defRPr/>
            </a:lvl4pPr>
            <a:lvl5pPr marL="800033" indent="-114290">
              <a:buSzPct val="75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sz="1800" spc="-2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32638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_no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098181"/>
            <a:ext cx="8229600" cy="3480203"/>
          </a:xfrm>
        </p:spPr>
        <p:txBody>
          <a:bodyPr/>
          <a:lstStyle>
            <a:lvl1pPr>
              <a:buSzPct val="110000"/>
              <a:defRPr/>
            </a:lvl1pPr>
            <a:lvl2pPr marL="342871" indent="-171436">
              <a:buSzPct val="85000"/>
              <a:buFont typeface="Wingdings" charset="2"/>
              <a:buChar char="§"/>
              <a:defRPr/>
            </a:lvl2pPr>
            <a:lvl3pPr marL="514308" indent="-171436">
              <a:buSzPct val="75000"/>
              <a:buFont typeface="Courier New"/>
              <a:buChar char="o"/>
              <a:defRPr sz="1400"/>
            </a:lvl3pPr>
            <a:lvl4pPr marL="685742" indent="-171436">
              <a:buSzPct val="50000"/>
              <a:buFont typeface="Wingdings" charset="2"/>
              <a:buChar char=""/>
              <a:defRPr/>
            </a:lvl4pPr>
            <a:lvl5pPr marL="800033" indent="-114290">
              <a:buSzPct val="75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389120" cy="3108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1469422"/>
            <a:ext cx="3657600" cy="31089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8837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023360" cy="3108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63441" y="1469422"/>
            <a:ext cx="4023360" cy="3108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0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987659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988562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222880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222880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4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48200" y="1460540"/>
            <a:ext cx="4038600" cy="32004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2" tIns="45716" rIns="91432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4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8E909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18630"/>
            <a:ext cx="4023360" cy="3108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48225" y="1689140"/>
            <a:ext cx="3657600" cy="2438400"/>
          </a:xfrm>
        </p:spPr>
        <p:txBody>
          <a:bodyPr>
            <a:normAutofit/>
          </a:bodyPr>
          <a:lstStyle>
            <a:lvl1pPr marL="0" indent="0" algn="l">
              <a:buNone/>
              <a:defRPr sz="1600" u="none" baseline="0">
                <a:ln>
                  <a:noFill/>
                </a:ln>
                <a:solidFill>
                  <a:schemeClr val="bg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225" y="4203740"/>
            <a:ext cx="3657600" cy="263628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200" baseline="0">
                <a:solidFill>
                  <a:srgbClr val="80000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7496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613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8217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84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469422"/>
            <a:ext cx="8229600" cy="2743200"/>
          </a:xfrm>
        </p:spPr>
        <p:txBody>
          <a:bodyPr anchor="ctr"/>
          <a:lstStyle>
            <a:lvl1pPr marL="0" indent="0" algn="ctr" defTabSz="914324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SzPct val="90000"/>
              <a:buFont typeface="Arial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lvl="0" indent="0" algn="ctr" defTabSz="914324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   Click to add content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262154"/>
            <a:ext cx="8229600" cy="155575"/>
          </a:xfrm>
        </p:spPr>
        <p:txBody>
          <a:bodyPr>
            <a:noAutofit/>
          </a:bodyPr>
          <a:lstStyle>
            <a:lvl1pPr marL="0" indent="0">
              <a:buNone/>
              <a:defRPr sz="8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 Text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2897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38912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2"/>
          </p:nvPr>
        </p:nvSpPr>
        <p:spPr>
          <a:xfrm>
            <a:off x="5029200" y="1469422"/>
            <a:ext cx="3657600" cy="2743200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262154"/>
            <a:ext cx="8229600" cy="155575"/>
          </a:xfrm>
        </p:spPr>
        <p:txBody>
          <a:bodyPr>
            <a:noAutofit/>
          </a:bodyPr>
          <a:lstStyle>
            <a:lvl1pPr marL="0" indent="0">
              <a:buNone/>
              <a:defRPr sz="8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 Text</a:t>
            </a:r>
          </a:p>
        </p:txBody>
      </p:sp>
    </p:spTree>
    <p:extLst>
      <p:ext uri="{BB962C8B-B14F-4D97-AF65-F5344CB8AC3E}">
        <p14:creationId xmlns:p14="http://schemas.microsoft.com/office/powerpoint/2010/main" val="16291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ea typeface="+mn-ea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ea typeface="+mn-ea"/>
              <a:cs typeface="CiscoSans Thin"/>
            </a:endParaRPr>
          </a:p>
        </p:txBody>
      </p:sp>
      <p:pic>
        <p:nvPicPr>
          <p:cNvPr id="7" name="Picture 6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0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oup 67"/>
          <p:cNvGrpSpPr/>
          <p:nvPr userDrawn="1"/>
        </p:nvGrpSpPr>
        <p:grpSpPr>
          <a:xfrm>
            <a:off x="4201513" y="4248152"/>
            <a:ext cx="740974" cy="391731"/>
            <a:chOff x="609600" y="528537"/>
            <a:chExt cx="1444734" cy="763789"/>
          </a:xfrm>
          <a:solidFill>
            <a:schemeClr val="tx1"/>
          </a:solidFill>
          <a:effectLst/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3236071" y="2212982"/>
            <a:ext cx="2678538" cy="71301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 defTabSz="914324" fontAlgn="auto">
              <a:lnSpc>
                <a:spcPct val="90000"/>
              </a:lnSpc>
              <a:spcAft>
                <a:spcPts val="0"/>
              </a:spcAft>
            </a:pPr>
            <a:r>
              <a:rPr lang="en-US" sz="4400" spc="-150" dirty="0">
                <a:solidFill>
                  <a:srgbClr val="FFFFFF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Arial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911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pref_1-line_logo+tagline-rt-white-CMYK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1000">
                <a:srgbClr val="5C2561"/>
              </a:gs>
              <a:gs pos="100000">
                <a:srgbClr val="C11232"/>
              </a:gs>
              <a:gs pos="50000">
                <a:srgbClr val="8E1F4C"/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 defTabSz="914324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8E909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025652"/>
            <a:ext cx="8229600" cy="239649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</a:t>
            </a:r>
            <a:br>
              <a:rPr lang="en-GB" dirty="0"/>
            </a:br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74904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Presenter Name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023360"/>
            <a:ext cx="8229600" cy="274320"/>
          </a:xfrm>
        </p:spPr>
        <p:txBody>
          <a:bodyPr anchor="b" anchorCtr="0">
            <a:noAutofit/>
          </a:bodyPr>
          <a:lstStyle>
            <a:lvl1pPr marL="0" indent="0"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Presenter Title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297680"/>
            <a:ext cx="8229600" cy="274320"/>
          </a:xfrm>
        </p:spPr>
        <p:txBody>
          <a:bodyPr anchor="b" anchorCtr="0">
            <a:noAutofit/>
          </a:bodyPr>
          <a:lstStyle>
            <a:lvl1pPr marL="0" indent="0">
              <a:buNone/>
              <a:defRPr lang="en-US" sz="1600" b="0" i="0" kern="120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Date</a:t>
            </a:r>
          </a:p>
        </p:txBody>
      </p:sp>
      <p:pic>
        <p:nvPicPr>
          <p:cNvPr id="51" name="Picture 50" descr="logo_white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980" y="323850"/>
            <a:ext cx="949596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2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8229600" cy="3060192"/>
          </a:xfrm>
        </p:spPr>
        <p:txBody>
          <a:bodyPr>
            <a:normAutofit/>
          </a:bodyPr>
          <a:lstStyle>
            <a:lvl1pPr algn="l" defTabSz="914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6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pic>
        <p:nvPicPr>
          <p:cNvPr id="17" name="Picture 16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  <p:sp>
        <p:nvSpPr>
          <p:cNvPr id="18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9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8625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3950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 2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361950"/>
            <a:ext cx="8229600" cy="3060192"/>
          </a:xfrm>
        </p:spPr>
        <p:txBody>
          <a:bodyPr>
            <a:normAutofit/>
          </a:bodyPr>
          <a:lstStyle>
            <a:lvl1pPr algn="l" defTabSz="914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600" kern="1200" spc="-50" baseline="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28601" y="361950"/>
            <a:ext cx="8458200" cy="3060192"/>
          </a:xfrm>
        </p:spPr>
        <p:txBody>
          <a:bodyPr>
            <a:normAutofit/>
          </a:bodyPr>
          <a:lstStyle>
            <a:lvl1pPr marL="228582" indent="-228582" algn="l" defTabSz="91432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“"/>
              <a:defRPr lang="en-US" sz="4600" b="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>
                <a:solidFill>
                  <a:schemeClr val="tx1"/>
                </a:solidFill>
              </a:rPr>
              <a:t>Quote Goes Here.”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48615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lang="en-US" sz="1600" b="0" i="0" kern="1200" baseline="0" dirty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Tx/>
              <a:buNone/>
            </a:pPr>
            <a:r>
              <a:rPr lang="en-US" dirty="0"/>
              <a:t>Source Goes Here</a:t>
            </a:r>
          </a:p>
        </p:txBody>
      </p:sp>
      <p:sp>
        <p:nvSpPr>
          <p:cNvPr id="17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8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pic>
        <p:nvPicPr>
          <p:cNvPr id="8" name="Picture 7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5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228601" y="361950"/>
            <a:ext cx="8458200" cy="3060192"/>
          </a:xfrm>
        </p:spPr>
        <p:txBody>
          <a:bodyPr>
            <a:normAutofit/>
          </a:bodyPr>
          <a:lstStyle>
            <a:lvl1pPr marL="0" indent="0" algn="l" defTabSz="914324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bg1">
                  <a:lumMod val="50000"/>
                </a:schemeClr>
              </a:buClr>
              <a:buFont typeface="Arial" pitchFamily="34" charset="0"/>
              <a:buNone/>
              <a:defRPr lang="en-US" sz="4600" b="0" kern="1200" spc="0" baseline="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“Quote Goes Here.”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486150"/>
            <a:ext cx="8229600" cy="27432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  <a:lvl2pPr marL="457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5471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8229600" cy="3108960"/>
          </a:xfrm>
        </p:spPr>
        <p:txBody>
          <a:bodyPr/>
          <a:lstStyle>
            <a:lvl1pPr>
              <a:buSzPct val="110000"/>
              <a:defRPr/>
            </a:lvl1pPr>
            <a:lvl2pPr marL="342871" indent="-171436">
              <a:buSzPct val="85000"/>
              <a:buFont typeface="Wingdings" charset="2"/>
              <a:buChar char="§"/>
              <a:defRPr/>
            </a:lvl2pPr>
            <a:lvl3pPr marL="514308" indent="-171436">
              <a:buSzPct val="75000"/>
              <a:buFont typeface="Courier New"/>
              <a:buChar char="o"/>
              <a:defRPr/>
            </a:lvl3pPr>
            <a:lvl4pPr marL="685742" indent="-171436">
              <a:buSzPct val="50000"/>
              <a:buFont typeface="Wingdings" charset="2"/>
              <a:buChar char=""/>
              <a:defRPr/>
            </a:lvl4pPr>
            <a:lvl5pPr marL="800033" indent="-114290">
              <a:buSzPct val="75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sz="1800" spc="-20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13338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_no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098181"/>
            <a:ext cx="8229600" cy="3480203"/>
          </a:xfrm>
        </p:spPr>
        <p:txBody>
          <a:bodyPr/>
          <a:lstStyle>
            <a:lvl1pPr>
              <a:buSzPct val="110000"/>
              <a:defRPr/>
            </a:lvl1pPr>
            <a:lvl2pPr marL="342871" indent="-171436">
              <a:buSzPct val="85000"/>
              <a:buFont typeface="Wingdings" charset="2"/>
              <a:buChar char="§"/>
              <a:defRPr/>
            </a:lvl2pPr>
            <a:lvl3pPr marL="514308" indent="-171436">
              <a:buSzPct val="75000"/>
              <a:buFont typeface="Courier New"/>
              <a:buChar char="o"/>
              <a:defRPr sz="1400"/>
            </a:lvl3pPr>
            <a:lvl4pPr marL="685742" indent="-171436">
              <a:buSzPct val="50000"/>
              <a:buFont typeface="Wingdings" charset="2"/>
              <a:buChar char=""/>
              <a:defRPr/>
            </a:lvl4pPr>
            <a:lvl5pPr marL="800033" indent="-114290">
              <a:buSzPct val="75000"/>
              <a:buFont typeface="Lucida Grande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21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389120" cy="3108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029200" y="1469422"/>
            <a:ext cx="3657600" cy="31089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54878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023360" cy="3108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663441" y="1469422"/>
            <a:ext cx="4023360" cy="3108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0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987659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988562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3222880" y="2105668"/>
            <a:ext cx="2651760" cy="246888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222880" y="1429975"/>
            <a:ext cx="2651760" cy="675695"/>
          </a:xfr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spPr>
        <p:txBody>
          <a:bodyPr anchor="b" anchorCtr="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299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648200" y="1460540"/>
            <a:ext cx="4038600" cy="32004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2" tIns="45716" rIns="91432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24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8E909E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18630"/>
            <a:ext cx="4023360" cy="3108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48225" y="1689140"/>
            <a:ext cx="3657600" cy="2438400"/>
          </a:xfrm>
        </p:spPr>
        <p:txBody>
          <a:bodyPr>
            <a:normAutofit/>
          </a:bodyPr>
          <a:lstStyle>
            <a:lvl1pPr marL="0" indent="0" algn="l">
              <a:buNone/>
              <a:defRPr sz="1600" u="none" baseline="0">
                <a:ln>
                  <a:noFill/>
                </a:ln>
                <a:solidFill>
                  <a:schemeClr val="bg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848225" y="4203740"/>
            <a:ext cx="3657600" cy="263628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200" baseline="0">
                <a:solidFill>
                  <a:srgbClr val="800000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72327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- 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28374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5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9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2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57200" y="1469422"/>
            <a:ext cx="8229600" cy="2743200"/>
          </a:xfrm>
        </p:spPr>
        <p:txBody>
          <a:bodyPr anchor="ctr"/>
          <a:lstStyle>
            <a:lvl1pPr marL="0" indent="0" algn="ctr" defTabSz="914324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SzPct val="90000"/>
              <a:buFont typeface="Arial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lvl="0" indent="0" algn="ctr" defTabSz="914324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accent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   Click to add content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262154"/>
            <a:ext cx="8229600" cy="155575"/>
          </a:xfrm>
        </p:spPr>
        <p:txBody>
          <a:bodyPr>
            <a:noAutofit/>
          </a:bodyPr>
          <a:lstStyle>
            <a:lvl1pPr marL="0" indent="0">
              <a:buNone/>
              <a:defRPr sz="8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 Text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</p:spTree>
    <p:extLst>
      <p:ext uri="{BB962C8B-B14F-4D97-AF65-F5344CB8AC3E}">
        <p14:creationId xmlns:p14="http://schemas.microsoft.com/office/powerpoint/2010/main" val="312889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1469422"/>
            <a:ext cx="4389120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2"/>
          </p:nvPr>
        </p:nvSpPr>
        <p:spPr>
          <a:xfrm>
            <a:off x="5029200" y="1469422"/>
            <a:ext cx="3657600" cy="2743200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48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833847"/>
            <a:ext cx="8229600" cy="365760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spc="-20" baseline="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24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Slide Subtitle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262154"/>
            <a:ext cx="8229600" cy="155575"/>
          </a:xfrm>
        </p:spPr>
        <p:txBody>
          <a:bodyPr>
            <a:noAutofit/>
          </a:bodyPr>
          <a:lstStyle>
            <a:lvl1pPr marL="0" indent="0">
              <a:buNone/>
              <a:defRPr sz="8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Source Text</a:t>
            </a:r>
          </a:p>
        </p:txBody>
      </p:sp>
    </p:spTree>
    <p:extLst>
      <p:ext uri="{BB962C8B-B14F-4D97-AF65-F5344CB8AC3E}">
        <p14:creationId xmlns:p14="http://schemas.microsoft.com/office/powerpoint/2010/main" val="321354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0" tIns="30789" rIns="61580" bIns="30789" anchor="b" anchorCtr="0">
            <a:spAutoFit/>
          </a:bodyPr>
          <a:lstStyle/>
          <a:p>
            <a:pPr defTabSz="61069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/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 userDrawn="1"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0" tIns="30789" rIns="61580" bIns="30789" anchor="b">
            <a:spAutoFit/>
          </a:bodyPr>
          <a:lstStyle/>
          <a:p>
            <a:pPr algn="r" defTabSz="610693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FFFFFF"/>
                </a:solidFill>
                <a:latin typeface="Arial"/>
                <a:cs typeface="CiscoSans Thin"/>
              </a:rPr>
              <a:pPr algn="r" defTabSz="610693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FFFFFF"/>
              </a:solidFill>
              <a:latin typeface="Arial"/>
              <a:cs typeface="CiscoSans Thin"/>
            </a:endParaRPr>
          </a:p>
        </p:txBody>
      </p:sp>
      <p:pic>
        <p:nvPicPr>
          <p:cNvPr id="7" name="Picture 6" descr="logo_white.ai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55" y="4598288"/>
            <a:ext cx="473774" cy="2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4" name="Group 67"/>
          <p:cNvGrpSpPr/>
          <p:nvPr userDrawn="1"/>
        </p:nvGrpSpPr>
        <p:grpSpPr>
          <a:xfrm>
            <a:off x="4201513" y="4248152"/>
            <a:ext cx="740974" cy="391731"/>
            <a:chOff x="609600" y="528537"/>
            <a:chExt cx="1444734" cy="763789"/>
          </a:xfrm>
          <a:solidFill>
            <a:schemeClr val="tx1"/>
          </a:solidFill>
          <a:effectLst/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">
            <a:xfrm>
              <a:off x="1016578" y="1035681"/>
              <a:ext cx="65914" cy="249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black">
            <a:xfrm>
              <a:off x="1400563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1" y="80"/>
                </a:cxn>
                <a:cxn ang="0">
                  <a:pos x="0" y="40"/>
                </a:cxn>
                <a:cxn ang="0">
                  <a:pos x="41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8" y="23"/>
                    <a:pt x="51" y="20"/>
                    <a:pt x="42" y="20"/>
                  </a:cubicBezTo>
                  <a:cubicBezTo>
                    <a:pt x="30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1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1" y="0"/>
                  </a:cubicBezTo>
                  <a:cubicBezTo>
                    <a:pt x="50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black">
            <a:xfrm>
              <a:off x="740661" y="1028765"/>
              <a:ext cx="190843" cy="263561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2" y="20"/>
                </a:cxn>
                <a:cxn ang="0">
                  <a:pos x="21" y="40"/>
                </a:cxn>
                <a:cxn ang="0">
                  <a:pos x="42" y="60"/>
                </a:cxn>
                <a:cxn ang="0">
                  <a:pos x="58" y="56"/>
                </a:cxn>
                <a:cxn ang="0">
                  <a:pos x="58" y="77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58" y="3"/>
                </a:cxn>
                <a:cxn ang="0">
                  <a:pos x="58" y="24"/>
                </a:cxn>
              </a:cxnLst>
              <a:rect l="0" t="0" r="r" b="b"/>
              <a:pathLst>
                <a:path w="58" h="80">
                  <a:moveTo>
                    <a:pt x="58" y="24"/>
                  </a:moveTo>
                  <a:cubicBezTo>
                    <a:pt x="57" y="23"/>
                    <a:pt x="51" y="20"/>
                    <a:pt x="42" y="20"/>
                  </a:cubicBezTo>
                  <a:cubicBezTo>
                    <a:pt x="29" y="20"/>
                    <a:pt x="21" y="28"/>
                    <a:pt x="21" y="40"/>
                  </a:cubicBezTo>
                  <a:cubicBezTo>
                    <a:pt x="21" y="51"/>
                    <a:pt x="29" y="60"/>
                    <a:pt x="42" y="60"/>
                  </a:cubicBezTo>
                  <a:cubicBezTo>
                    <a:pt x="51" y="60"/>
                    <a:pt x="57" y="57"/>
                    <a:pt x="58" y="56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6" y="78"/>
                    <a:pt x="49" y="80"/>
                    <a:pt x="40" y="80"/>
                  </a:cubicBezTo>
                  <a:cubicBezTo>
                    <a:pt x="19" y="80"/>
                    <a:pt x="0" y="65"/>
                    <a:pt x="0" y="40"/>
                  </a:cubicBezTo>
                  <a:cubicBezTo>
                    <a:pt x="0" y="17"/>
                    <a:pt x="17" y="0"/>
                    <a:pt x="40" y="0"/>
                  </a:cubicBezTo>
                  <a:cubicBezTo>
                    <a:pt x="49" y="0"/>
                    <a:pt x="56" y="3"/>
                    <a:pt x="58" y="3"/>
                  </a:cubicBezTo>
                  <a:lnTo>
                    <a:pt x="5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black">
            <a:xfrm>
              <a:off x="1660385" y="1028765"/>
              <a:ext cx="262122" cy="263561"/>
            </a:xfrm>
            <a:custGeom>
              <a:avLst/>
              <a:gdLst/>
              <a:ahLst/>
              <a:cxnLst>
                <a:cxn ang="0">
                  <a:pos x="80" y="40"/>
                </a:cxn>
                <a:cxn ang="0">
                  <a:pos x="40" y="80"/>
                </a:cxn>
                <a:cxn ang="0">
                  <a:pos x="0" y="40"/>
                </a:cxn>
                <a:cxn ang="0">
                  <a:pos x="40" y="0"/>
                </a:cxn>
                <a:cxn ang="0">
                  <a:pos x="80" y="40"/>
                </a:cxn>
                <a:cxn ang="0">
                  <a:pos x="40" y="20"/>
                </a:cxn>
                <a:cxn ang="0">
                  <a:pos x="20" y="40"/>
                </a:cxn>
                <a:cxn ang="0">
                  <a:pos x="40" y="60"/>
                </a:cxn>
                <a:cxn ang="0">
                  <a:pos x="60" y="40"/>
                </a:cxn>
                <a:cxn ang="0">
                  <a:pos x="40" y="20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cubicBezTo>
                    <a:pt x="80" y="62"/>
                    <a:pt x="64" y="80"/>
                    <a:pt x="40" y="80"/>
                  </a:cubicBezTo>
                  <a:cubicBezTo>
                    <a:pt x="16" y="80"/>
                    <a:pt x="0" y="62"/>
                    <a:pt x="0" y="40"/>
                  </a:cubicBezTo>
                  <a:cubicBezTo>
                    <a:pt x="0" y="18"/>
                    <a:pt x="16" y="0"/>
                    <a:pt x="40" y="0"/>
                  </a:cubicBezTo>
                  <a:cubicBezTo>
                    <a:pt x="64" y="0"/>
                    <a:pt x="80" y="18"/>
                    <a:pt x="80" y="40"/>
                  </a:cubicBezTo>
                  <a:moveTo>
                    <a:pt x="40" y="20"/>
                  </a:moveTo>
                  <a:cubicBezTo>
                    <a:pt x="29" y="20"/>
                    <a:pt x="20" y="29"/>
                    <a:pt x="20" y="40"/>
                  </a:cubicBezTo>
                  <a:cubicBezTo>
                    <a:pt x="20" y="51"/>
                    <a:pt x="29" y="60"/>
                    <a:pt x="40" y="60"/>
                  </a:cubicBezTo>
                  <a:cubicBezTo>
                    <a:pt x="51" y="60"/>
                    <a:pt x="60" y="51"/>
                    <a:pt x="60" y="40"/>
                  </a:cubicBezTo>
                  <a:cubicBezTo>
                    <a:pt x="60" y="29"/>
                    <a:pt x="51" y="20"/>
                    <a:pt x="40" y="2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black">
            <a:xfrm>
              <a:off x="1167566" y="1028765"/>
              <a:ext cx="170916" cy="263561"/>
            </a:xfrm>
            <a:custGeom>
              <a:avLst/>
              <a:gdLst/>
              <a:ahLst/>
              <a:cxnLst>
                <a:cxn ang="0">
                  <a:pos x="47" y="19"/>
                </a:cxn>
                <a:cxn ang="0">
                  <a:pos x="32" y="17"/>
                </a:cxn>
                <a:cxn ang="0">
                  <a:pos x="20" y="23"/>
                </a:cxn>
                <a:cxn ang="0">
                  <a:pos x="29" y="30"/>
                </a:cxn>
                <a:cxn ang="0">
                  <a:pos x="34" y="32"/>
                </a:cxn>
                <a:cxn ang="0">
                  <a:pos x="52" y="54"/>
                </a:cxn>
                <a:cxn ang="0">
                  <a:pos x="21" y="80"/>
                </a:cxn>
                <a:cxn ang="0">
                  <a:pos x="0" y="77"/>
                </a:cxn>
                <a:cxn ang="0">
                  <a:pos x="0" y="60"/>
                </a:cxn>
                <a:cxn ang="0">
                  <a:pos x="18" y="63"/>
                </a:cxn>
                <a:cxn ang="0">
                  <a:pos x="32" y="56"/>
                </a:cxn>
                <a:cxn ang="0">
                  <a:pos x="23" y="48"/>
                </a:cxn>
                <a:cxn ang="0">
                  <a:pos x="19" y="47"/>
                </a:cxn>
                <a:cxn ang="0">
                  <a:pos x="0" y="24"/>
                </a:cxn>
                <a:cxn ang="0">
                  <a:pos x="28" y="0"/>
                </a:cxn>
                <a:cxn ang="0">
                  <a:pos x="47" y="3"/>
                </a:cxn>
                <a:cxn ang="0">
                  <a:pos x="47" y="19"/>
                </a:cxn>
              </a:cxnLst>
              <a:rect l="0" t="0" r="r" b="b"/>
              <a:pathLst>
                <a:path w="52" h="80">
                  <a:moveTo>
                    <a:pt x="47" y="19"/>
                  </a:moveTo>
                  <a:cubicBezTo>
                    <a:pt x="47" y="19"/>
                    <a:pt x="38" y="17"/>
                    <a:pt x="32" y="17"/>
                  </a:cubicBezTo>
                  <a:cubicBezTo>
                    <a:pt x="24" y="17"/>
                    <a:pt x="20" y="19"/>
                    <a:pt x="20" y="23"/>
                  </a:cubicBezTo>
                  <a:cubicBezTo>
                    <a:pt x="20" y="28"/>
                    <a:pt x="26" y="29"/>
                    <a:pt x="29" y="30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47" y="36"/>
                    <a:pt x="52" y="45"/>
                    <a:pt x="52" y="54"/>
                  </a:cubicBezTo>
                  <a:cubicBezTo>
                    <a:pt x="52" y="73"/>
                    <a:pt x="35" y="80"/>
                    <a:pt x="21" y="80"/>
                  </a:cubicBezTo>
                  <a:cubicBezTo>
                    <a:pt x="10" y="80"/>
                    <a:pt x="1" y="78"/>
                    <a:pt x="0" y="7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0"/>
                    <a:pt x="10" y="63"/>
                    <a:pt x="18" y="63"/>
                  </a:cubicBezTo>
                  <a:cubicBezTo>
                    <a:pt x="28" y="63"/>
                    <a:pt x="32" y="60"/>
                    <a:pt x="32" y="56"/>
                  </a:cubicBezTo>
                  <a:cubicBezTo>
                    <a:pt x="32" y="52"/>
                    <a:pt x="28" y="49"/>
                    <a:pt x="23" y="48"/>
                  </a:cubicBezTo>
                  <a:cubicBezTo>
                    <a:pt x="22" y="48"/>
                    <a:pt x="21" y="47"/>
                    <a:pt x="19" y="47"/>
                  </a:cubicBezTo>
                  <a:cubicBezTo>
                    <a:pt x="9" y="43"/>
                    <a:pt x="0" y="37"/>
                    <a:pt x="0" y="24"/>
                  </a:cubicBezTo>
                  <a:cubicBezTo>
                    <a:pt x="0" y="10"/>
                    <a:pt x="10" y="0"/>
                    <a:pt x="28" y="0"/>
                  </a:cubicBezTo>
                  <a:cubicBezTo>
                    <a:pt x="37" y="0"/>
                    <a:pt x="46" y="3"/>
                    <a:pt x="47" y="3"/>
                  </a:cubicBezTo>
                  <a:lnTo>
                    <a:pt x="47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black">
            <a:xfrm>
              <a:off x="609600" y="732931"/>
              <a:ext cx="62081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10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783581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4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4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954497" y="528537"/>
              <a:ext cx="62081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10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5" y="120"/>
                    <a:pt x="10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black">
            <a:xfrm>
              <a:off x="1128478" y="646870"/>
              <a:ext cx="62081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9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9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1298627" y="732931"/>
              <a:ext cx="65914" cy="128323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0" y="39"/>
                </a:cxn>
                <a:cxn ang="0">
                  <a:pos x="20" y="30"/>
                </a:cxn>
                <a:cxn ang="0">
                  <a:pos x="20" y="10"/>
                </a:cxn>
              </a:cxnLst>
              <a:rect l="0" t="0" r="r" b="b"/>
              <a:pathLst>
                <a:path w="20" h="39">
                  <a:moveTo>
                    <a:pt x="20" y="10"/>
                  </a:moveTo>
                  <a:cubicBezTo>
                    <a:pt x="20" y="4"/>
                    <a:pt x="15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5" y="39"/>
                    <a:pt x="10" y="39"/>
                  </a:cubicBezTo>
                  <a:cubicBezTo>
                    <a:pt x="15" y="39"/>
                    <a:pt x="20" y="35"/>
                    <a:pt x="20" y="3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1472608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1646590" y="528537"/>
              <a:ext cx="62848" cy="394958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0" y="111"/>
                </a:cxn>
                <a:cxn ang="0">
                  <a:pos x="9" y="120"/>
                </a:cxn>
                <a:cxn ang="0">
                  <a:pos x="19" y="111"/>
                </a:cxn>
                <a:cxn ang="0">
                  <a:pos x="19" y="9"/>
                </a:cxn>
              </a:cxnLst>
              <a:rect l="0" t="0" r="r" b="b"/>
              <a:pathLst>
                <a:path w="19" h="120">
                  <a:moveTo>
                    <a:pt x="19" y="9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6"/>
                    <a:pt x="4" y="120"/>
                    <a:pt x="9" y="120"/>
                  </a:cubicBezTo>
                  <a:cubicBezTo>
                    <a:pt x="15" y="120"/>
                    <a:pt x="19" y="116"/>
                    <a:pt x="19" y="111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1817505" y="646870"/>
              <a:ext cx="62848" cy="214384"/>
            </a:xfrm>
            <a:custGeom>
              <a:avLst/>
              <a:gdLst/>
              <a:ahLst/>
              <a:cxnLst>
                <a:cxn ang="0">
                  <a:pos x="19" y="9"/>
                </a:cxn>
                <a:cxn ang="0">
                  <a:pos x="10" y="0"/>
                </a:cxn>
                <a:cxn ang="0">
                  <a:pos x="0" y="9"/>
                </a:cxn>
                <a:cxn ang="0">
                  <a:pos x="0" y="56"/>
                </a:cxn>
                <a:cxn ang="0">
                  <a:pos x="10" y="65"/>
                </a:cxn>
                <a:cxn ang="0">
                  <a:pos x="19" y="56"/>
                </a:cxn>
                <a:cxn ang="0">
                  <a:pos x="19" y="9"/>
                </a:cxn>
              </a:cxnLst>
              <a:rect l="0" t="0" r="r" b="b"/>
              <a:pathLst>
                <a:path w="19" h="65">
                  <a:moveTo>
                    <a:pt x="19" y="9"/>
                  </a:move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5" y="65"/>
                    <a:pt x="10" y="65"/>
                  </a:cubicBezTo>
                  <a:cubicBezTo>
                    <a:pt x="15" y="65"/>
                    <a:pt x="19" y="61"/>
                    <a:pt x="19" y="56"/>
                  </a:cubicBezTo>
                  <a:lnTo>
                    <a:pt x="1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1991486" y="732931"/>
              <a:ext cx="62848" cy="128323"/>
            </a:xfrm>
            <a:custGeom>
              <a:avLst/>
              <a:gdLst/>
              <a:ahLst/>
              <a:cxnLst>
                <a:cxn ang="0">
                  <a:pos x="19" y="1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9" y="39"/>
                </a:cxn>
                <a:cxn ang="0">
                  <a:pos x="19" y="30"/>
                </a:cxn>
                <a:cxn ang="0">
                  <a:pos x="19" y="10"/>
                </a:cxn>
              </a:cxnLst>
              <a:rect l="0" t="0" r="r" b="b"/>
              <a:pathLst>
                <a:path w="19" h="39">
                  <a:moveTo>
                    <a:pt x="19" y="10"/>
                  </a:moveTo>
                  <a:cubicBezTo>
                    <a:pt x="19" y="4"/>
                    <a:pt x="15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4" y="39"/>
                    <a:pt x="9" y="39"/>
                  </a:cubicBezTo>
                  <a:cubicBezTo>
                    <a:pt x="15" y="39"/>
                    <a:pt x="19" y="35"/>
                    <a:pt x="19" y="3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914324" fontAlgn="auto">
                <a:spcBef>
                  <a:spcPts val="0"/>
                </a:spcBef>
                <a:spcAft>
                  <a:spcPts val="0"/>
                </a:spcAft>
              </a:pPr>
              <a:endParaRPr lang="en-US" sz="1400" dirty="0">
                <a:solidFill>
                  <a:srgbClr val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3236071" y="2212982"/>
            <a:ext cx="2678538" cy="713016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pPr algn="ctr" defTabSz="914324" fontAlgn="auto">
              <a:lnSpc>
                <a:spcPct val="90000"/>
              </a:lnSpc>
              <a:spcAft>
                <a:spcPts val="0"/>
              </a:spcAft>
            </a:pPr>
            <a:r>
              <a:rPr lang="en-US" sz="4400" spc="-150" dirty="0">
                <a:solidFill>
                  <a:srgbClr val="FFFFFF"/>
                </a:solidFill>
                <a:effectLst>
                  <a:outerShdw blurRad="38100" dist="25400" dir="5400000" algn="t" rotWithShape="0">
                    <a:prstClr val="black">
                      <a:alpha val="20000"/>
                    </a:prstClr>
                  </a:outerShdw>
                </a:effectLst>
                <a:latin typeface="Arial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9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" name="Picture 19" descr="pref_1-line_logo+tagline-rt-white-CMYK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N28505_Blue_Nightscape_sm_format_03052015_Flat_Fina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776" cy="5143500"/>
          </a:xfrm>
          <a:prstGeom prst="rect">
            <a:avLst/>
          </a:prstGeom>
        </p:spPr>
      </p:pic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2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00285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86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curity_Gradient_16x9_wHalo_300dp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3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9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850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29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43515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002855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1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5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980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563697"/>
            <a:ext cx="8345488" cy="295230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400036" indent="-34290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tabLst>
                <a:tab pos="1166813" algn="l"/>
              </a:tabLst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41123" y="990617"/>
            <a:ext cx="8345926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725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9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9176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2286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951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64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571038"/>
            <a:ext cx="8277344" cy="2944959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41123" y="975935"/>
            <a:ext cx="8345926" cy="4778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34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96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983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002855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002855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2855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2855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002855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2855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rgbClr val="002855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51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90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876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pos="264" userDrawn="1">
          <p15:clr>
            <a:srgbClr val="FBAE40"/>
          </p15:clr>
        </p15:guide>
        <p15:guide id="5" orient="horz" pos="2892" userDrawn="1">
          <p15:clr>
            <a:srgbClr val="FBAE40"/>
          </p15:clr>
        </p15:guide>
        <p15:guide id="6" orient="horz" pos="684" userDrawn="1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00285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549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3224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950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92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8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37882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0028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563B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29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68471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16492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1009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76647"/>
            <a:ext cx="8139112" cy="520655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8694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158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136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104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2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690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05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002855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3901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1962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33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00285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39173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00285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70416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28505_Blue_Nightscape_sm_format_03052015_Flat_Final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776" cy="5143500"/>
          </a:xfrm>
          <a:prstGeom prst="rect">
            <a:avLst/>
          </a:prstGeom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09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 defTabSz="914362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8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6"/>
            <a:ext cx="8296421" cy="288131"/>
          </a:xfrm>
          <a:prstGeom prst="rect">
            <a:avLst/>
          </a:prstGeom>
        </p:spPr>
        <p:txBody>
          <a:bodyPr lIns="91396" tIns="45698" rIns="91396" bIns="45698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3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0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09" indent="0">
              <a:buNone/>
              <a:defRPr/>
            </a:lvl2pPr>
            <a:lvl3pPr marL="427293" indent="0">
              <a:buNone/>
              <a:defRPr/>
            </a:lvl3pPr>
            <a:lvl4pPr marL="516568" indent="0">
              <a:buNone/>
              <a:defRPr/>
            </a:lvl4pPr>
            <a:lvl5pPr marL="6010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3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0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709" indent="0">
              <a:buNone/>
              <a:defRPr/>
            </a:lvl2pPr>
            <a:lvl3pPr marL="427293" indent="0">
              <a:buNone/>
              <a:defRPr/>
            </a:lvl3pPr>
            <a:lvl4pPr marL="516568" indent="0">
              <a:buNone/>
              <a:defRPr/>
            </a:lvl4pPr>
            <a:lvl5pPr marL="6010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6"/>
            <a:ext cx="8296421" cy="288131"/>
          </a:xfrm>
          <a:prstGeom prst="rect">
            <a:avLst/>
          </a:prstGeom>
        </p:spPr>
        <p:txBody>
          <a:bodyPr lIns="91396" tIns="45698" rIns="91396" bIns="45698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3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0"/>
            <a:ext cx="8296421" cy="288131"/>
          </a:xfrm>
          <a:prstGeom prst="rect">
            <a:avLst/>
          </a:prstGeom>
        </p:spPr>
        <p:txBody>
          <a:bodyPr lIns="91396" tIns="45698" rIns="91396" bIns="45698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93185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6" tIns="34279" rIns="68556" bIns="34279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6" tIns="34279" rIns="68556" bIns="34279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5" y="3209558"/>
            <a:ext cx="4684867" cy="288131"/>
          </a:xfrm>
          <a:prstGeom prst="rect">
            <a:avLst/>
          </a:prstGeom>
        </p:spPr>
        <p:txBody>
          <a:bodyPr vert="horz" lIns="68556" tIns="34279" rIns="68556" bIns="34279" rtlCol="0">
            <a:noAutofit/>
          </a:bodyPr>
          <a:lstStyle>
            <a:lvl1pPr marL="0" indent="0" algn="l" defTabSz="6855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3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5" y="2462028"/>
            <a:ext cx="4712557" cy="766763"/>
          </a:xfrm>
        </p:spPr>
        <p:txBody>
          <a:bodyPr lIns="61697" tIns="34279" rIns="61697" bIns="34279" rtlCol="0" anchor="b">
            <a:noAutofit/>
          </a:bodyPr>
          <a:lstStyle>
            <a:lvl1pPr marL="0" indent="0" algn="l" defTabSz="6855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1" y="1438276"/>
            <a:ext cx="2676525" cy="2166938"/>
          </a:xfrm>
          <a:prstGeom prst="rect">
            <a:avLst/>
          </a:prstGeom>
        </p:spPr>
        <p:txBody>
          <a:bodyPr lIns="91396" tIns="45698" rIns="91396" bIns="45698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134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89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68" tIns="30783" rIns="61568" bIns="30783" anchor="b">
            <a:spAutoFit/>
          </a:bodyPr>
          <a:lstStyle/>
          <a:p>
            <a:pPr algn="r" defTabSz="610592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592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68" tIns="30783" rIns="61568" bIns="30783" anchor="b">
            <a:spAutoFit/>
          </a:bodyPr>
          <a:lstStyle/>
          <a:p>
            <a:pPr defTabSz="61059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3" tIns="34277" rIns="68553" bIns="34277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3" tIns="34277" rIns="68553" bIns="34277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1724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80856" indent="-223738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69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72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807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180" indent="-168198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08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57119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68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99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434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982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6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80856" indent="-223738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69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72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807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180" indent="-168198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62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76" y="1347788"/>
            <a:ext cx="3901123" cy="3083094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28501" indent="-17137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91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64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736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104" indent="-171373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228501" indent="-17137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91" indent="-215801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64" indent="-171373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736" indent="-171373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104" indent="-171373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9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6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96" tIns="45698" rIns="91396" bIns="45698" anchor="b" anchorCtr="0">
            <a:noAutofit/>
          </a:bodyPr>
          <a:lstStyle>
            <a:lvl1pPr marL="0" indent="0" algn="l" defTabSz="60342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53" indent="-399869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68"/>
            <a:ext cx="3820348" cy="2265389"/>
          </a:xfrm>
        </p:spPr>
        <p:txBody>
          <a:bodyPr lIns="61697" tIns="34279" rIns="61697" bIns="34279" rtlCol="0" anchor="ctr">
            <a:noAutofit/>
          </a:bodyPr>
          <a:lstStyle>
            <a:lvl1pPr marL="0" indent="0" algn="l" defTabSz="685577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96" tIns="45698" rIns="91396" bIns="45698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315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96" tIns="45698" rIns="91396" bIns="45698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8"/>
            <a:ext cx="7180312" cy="326233"/>
          </a:xfrm>
          <a:prstGeom prst="rect">
            <a:avLst/>
          </a:prstGeom>
        </p:spPr>
        <p:txBody>
          <a:bodyPr wrap="square" lIns="91396" tIns="45698" rIns="91396" bIns="45698" anchor="b" anchorCtr="0">
            <a:noAutofit/>
          </a:bodyPr>
          <a:lstStyle>
            <a:lvl1pPr algn="l" defTabSz="60342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0" tIns="45700" rIns="91400" bIns="457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97151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4"/>
            <a:ext cx="8563172" cy="2542175"/>
          </a:xfrm>
          <a:prstGeom prst="rect">
            <a:avLst/>
          </a:prstGeom>
        </p:spPr>
        <p:txBody>
          <a:bodyPr vert="horz" lIns="91396" tIns="45698" rIns="91396" bIns="45698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16" tIns="45708" rIns="91416" bIns="45708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28546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3" y="4629158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96" tIns="45698" rIns="91396" bIns="45698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005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30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400" tIns="45700" rIns="91400" bIns="45700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471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94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9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6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0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2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780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82026" y="0"/>
            <a:ext cx="7660402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65000">
                <a:schemeClr val="bg1">
                  <a:alpha val="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6824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teligic\Desktop\0012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chemeClr val="accent1">
                  <a:tint val="44500"/>
                  <a:satMod val="160000"/>
                  <a:alpha val="0"/>
                </a:schemeClr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86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9" y="3209562"/>
            <a:ext cx="4684867" cy="288131"/>
          </a:xfrm>
          <a:prstGeom prst="rect">
            <a:avLst/>
          </a:prstGeom>
        </p:spPr>
        <p:txBody>
          <a:bodyPr vert="horz" lIns="68544" tIns="34273" rIns="68544" bIns="34273" rtlCol="0">
            <a:noAutofit/>
          </a:bodyPr>
          <a:lstStyle>
            <a:lvl1pPr marL="0" indent="0" algn="l" defTabSz="68546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9" y="2462028"/>
            <a:ext cx="4712557" cy="766763"/>
          </a:xfrm>
        </p:spPr>
        <p:txBody>
          <a:bodyPr lIns="61685" tIns="34273" rIns="61685" bIns="34273" rtlCol="0" anchor="b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5" y="1438276"/>
            <a:ext cx="2676525" cy="2166938"/>
          </a:xfrm>
          <a:prstGeom prst="rect">
            <a:avLst/>
          </a:prstGeom>
        </p:spPr>
        <p:txBody>
          <a:bodyPr lIns="91380" tIns="45690" rIns="91380" bIns="4569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446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93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56" tIns="30777" rIns="61556" bIns="30777" anchor="b">
            <a:spAutoFit/>
          </a:bodyPr>
          <a:lstStyle/>
          <a:p>
            <a:pPr algn="r" defTabSz="6104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4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56" tIns="30777" rIns="61556" bIns="30777" anchor="b">
            <a:spAutoFit/>
          </a:bodyPr>
          <a:lstStyle/>
          <a:p>
            <a:pPr defTabSz="61049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9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212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35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57107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2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0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31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83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863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80" y="1347788"/>
            <a:ext cx="3901123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011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7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marL="0" indent="0" algn="l" defTabSz="60332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23" indent="-399803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3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72"/>
            <a:ext cx="3820348" cy="2265389"/>
          </a:xfrm>
        </p:spPr>
        <p:txBody>
          <a:bodyPr lIns="61685" tIns="34273" rIns="61685" bIns="34273" rtlCol="0" anchor="ctr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80" tIns="45690" rIns="91380" bIns="4569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22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32"/>
            <a:ext cx="7180312" cy="326233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algn="l" defTabSz="60332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16051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8"/>
            <a:ext cx="8563172" cy="2542175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00" tIns="45700" rIns="91400" bIns="45700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4186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789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7" y="4629162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922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384" tIns="45692" rIns="91384" bIns="4569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567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516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02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74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6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2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34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4" tIns="34288" rIns="68574" bIns="34288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15" y="3209550"/>
            <a:ext cx="4684867" cy="288131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25" y="2462027"/>
            <a:ext cx="4712557" cy="766763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81" y="1438276"/>
            <a:ext cx="2676525" cy="2166938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115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56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>
              <a:solidFill>
                <a:srgbClr val="676767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32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7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2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24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19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939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225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59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4" y="1347788"/>
            <a:ext cx="4218460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35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565970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28" y="302505"/>
            <a:ext cx="3715995" cy="826447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4905964" y="302506"/>
            <a:ext cx="3715995" cy="826446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rgbClr val="676767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7928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905964" y="1347788"/>
            <a:ext cx="3715995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3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3070225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37263" y="609600"/>
            <a:ext cx="0" cy="3984625"/>
          </a:xfrm>
          <a:prstGeom prst="line">
            <a:avLst/>
          </a:prstGeom>
          <a:ln w="38100" cap="flat" cmpd="sng">
            <a:solidFill>
              <a:srgbClr val="3E6B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61963" y="22831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3377728" y="22783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6354813" y="220478"/>
            <a:ext cx="2337109" cy="77046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963" y="1201094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377728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354812" y="1200321"/>
            <a:ext cx="2337110" cy="331490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1600" b="0" i="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>
              <a:buClr>
                <a:schemeClr val="tx1"/>
              </a:buClr>
              <a:buSzPct val="80000"/>
              <a:defRPr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4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070475" y="1330326"/>
            <a:ext cx="3712779" cy="310197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92000"/>
                </a:schemeClr>
              </a:gs>
              <a:gs pos="47000">
                <a:schemeClr val="bg1"/>
              </a:gs>
              <a:gs pos="100000">
                <a:schemeClr val="bg2">
                  <a:lumMod val="92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148706" y="1481751"/>
            <a:ext cx="3375912" cy="165901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5148706" y="3552444"/>
            <a:ext cx="3506245" cy="2537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3901123" cy="308309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74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49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2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74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0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 anchor="ctr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169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88"/>
            <a:ext cx="8345488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376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437766" y="1349375"/>
            <a:ext cx="8345488" cy="266065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456"/>
            <a:ext cx="4007001" cy="304077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709908" y="1349374"/>
            <a:ext cx="4073346" cy="303939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22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1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Oval 2"/>
          <p:cNvSpPr/>
          <p:nvPr userDrawn="1"/>
        </p:nvSpPr>
        <p:spPr>
          <a:xfrm>
            <a:off x="6085116" y="1622395"/>
            <a:ext cx="2318564" cy="2318564"/>
          </a:xfrm>
          <a:prstGeom prst="ellipse">
            <a:avLst/>
          </a:prstGeom>
          <a:solidFill>
            <a:srgbClr val="32B2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3423230" y="1622395"/>
            <a:ext cx="2318564" cy="2318564"/>
          </a:xfrm>
          <a:prstGeom prst="ellipse">
            <a:avLst/>
          </a:prstGeom>
          <a:solidFill>
            <a:srgbClr val="21479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764271" y="1622395"/>
            <a:ext cx="2318564" cy="2318564"/>
          </a:xfrm>
          <a:prstGeom prst="ellipse">
            <a:avLst/>
          </a:prstGeom>
          <a:solidFill>
            <a:srgbClr val="57B74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777485" y="2800142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436444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098330" y="2798195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520825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202870" y="215280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6841860" y="2143029"/>
            <a:ext cx="788988" cy="78898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2665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 userDrawn="1"/>
        </p:nvSpPr>
        <p:spPr>
          <a:xfrm>
            <a:off x="774821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3422842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6087359" y="1622395"/>
            <a:ext cx="2306251" cy="2305968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774965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</a:t>
            </a:r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3422986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6087503" y="1622395"/>
            <a:ext cx="2305968" cy="2305968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	</a:t>
            </a:r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	Drag picture to placeholder or click icon to add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788797" y="3873138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436818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101335" y="3871191"/>
            <a:ext cx="2292136" cy="60366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8836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00063" y="3486478"/>
            <a:ext cx="8139112" cy="500992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/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9842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37"/>
            <a:ext cx="8563172" cy="254217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046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87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3" y="462915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2939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064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176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9800" y="233363"/>
            <a:ext cx="3273425" cy="18446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549991" y="233172"/>
            <a:ext cx="3273552" cy="184480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0935" y="2480693"/>
            <a:ext cx="6729865" cy="161441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2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92688" y="546607"/>
            <a:ext cx="3630612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992624" y="546734"/>
            <a:ext cx="3630168" cy="386981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37669" y="546734"/>
            <a:ext cx="4349918" cy="813985"/>
          </a:xfr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6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7734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86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13108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808912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78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668713" y="233363"/>
            <a:ext cx="326866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4963" y="233363"/>
            <a:ext cx="3287712" cy="199548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80238" y="233363"/>
            <a:ext cx="1838325" cy="9810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4963" y="2271713"/>
            <a:ext cx="2522537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1475" y="2271713"/>
            <a:ext cx="4025900" cy="259397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80238" y="1262063"/>
            <a:ext cx="1838325" cy="25828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80238" y="3887788"/>
            <a:ext cx="1838325" cy="9779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3668995" y="233363"/>
            <a:ext cx="326786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320828" y="233363"/>
            <a:ext cx="3302001" cy="19954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6979833" y="233363"/>
            <a:ext cx="1838730" cy="981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320824" y="2271718"/>
            <a:ext cx="2537420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908334" y="2271718"/>
            <a:ext cx="4028516" cy="25942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6979833" y="1257301"/>
            <a:ext cx="1838730" cy="258705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979833" y="3887223"/>
            <a:ext cx="1838730" cy="97869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2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02761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45456" y="705551"/>
            <a:ext cx="8301718" cy="2436518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 algn="l" defTabSz="685891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4500" b="0" i="0" kern="1200" spc="0" baseline="0" dirty="0">
                <a:gradFill>
                  <a:gsLst>
                    <a:gs pos="34000">
                      <a:srgbClr val="272749"/>
                    </a:gs>
                    <a:gs pos="0">
                      <a:schemeClr val="tx2"/>
                    </a:gs>
                    <a:gs pos="92000">
                      <a:srgbClr val="EE402F"/>
                    </a:gs>
                    <a:gs pos="100000">
                      <a:srgbClr val="F37527"/>
                    </a:gs>
                  </a:gsLst>
                  <a:lin ang="1200000" scaled="0"/>
                </a:gra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dirty="0"/>
              <a:t>Statement Goes Here</a:t>
            </a:r>
          </a:p>
        </p:txBody>
      </p:sp>
    </p:spTree>
    <p:extLst>
      <p:ext uri="{BB962C8B-B14F-4D97-AF65-F5344CB8AC3E}">
        <p14:creationId xmlns:p14="http://schemas.microsoft.com/office/powerpoint/2010/main" val="24938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rsmart\Documents\Stock Photography\Cisco Marketing Library\AM5358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1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191" y="2000250"/>
            <a:ext cx="9148764" cy="2571750"/>
          </a:xfrm>
          <a:prstGeom prst="rect">
            <a:avLst/>
          </a:prstGeom>
          <a:gradFill flip="none" rotWithShape="1">
            <a:gsLst>
              <a:gs pos="99333">
                <a:schemeClr val="bg1">
                  <a:alpha val="0"/>
                </a:schemeClr>
              </a:gs>
              <a:gs pos="0">
                <a:schemeClr val="bg1"/>
              </a:gs>
              <a:gs pos="60000">
                <a:schemeClr val="bg1">
                  <a:alpha val="4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>
              <a:solidFill>
                <a:srgbClr val="214794"/>
              </a:solidFill>
            </a:endParaRPr>
          </a:p>
        </p:txBody>
      </p:sp>
      <p:pic>
        <p:nvPicPr>
          <p:cNvPr id="20" name="Picture 19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194" y="376895"/>
            <a:ext cx="1339632" cy="479426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2411" y="3278751"/>
            <a:ext cx="8302625" cy="29900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>
              <a:buFont typeface="Arial" panose="020B0604020202020204" pitchFamily="34" charset="0"/>
              <a:buNone/>
              <a:defRPr sz="1700" baseline="0">
                <a:solidFill>
                  <a:schemeClr val="tx2"/>
                </a:solidFill>
                <a:latin typeface="+mj-lt"/>
              </a:defRPr>
            </a:lvl1pPr>
            <a:lvl2pPr marL="228616" indent="0">
              <a:buNone/>
              <a:defRPr/>
            </a:lvl2pPr>
            <a:lvl3pPr marL="320593" indent="0">
              <a:buNone/>
              <a:defRPr/>
            </a:lvl3pPr>
            <a:lvl4pPr marL="387572" indent="0">
              <a:buNone/>
              <a:defRPr/>
            </a:lvl4pPr>
            <a:lvl5pPr marL="45097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46845" y="2571751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36050"/>
            <a:ext cx="8296421" cy="288131"/>
          </a:xfrm>
          <a:prstGeom prst="rect">
            <a:avLst/>
          </a:prstGeom>
        </p:spPr>
        <p:txBody>
          <a:bodyPr lIns="68574" tIns="34287" rIns="68574" bIns="34287" anchor="b" anchorCtr="0">
            <a:noAutofit/>
          </a:bodyPr>
          <a:lstStyle>
            <a:lvl1pPr marL="0" indent="0" algn="l">
              <a:buNone/>
              <a:defRPr sz="1100" b="0" i="0">
                <a:solidFill>
                  <a:schemeClr val="tx2"/>
                </a:solidFill>
                <a:latin typeface="+mn-lt"/>
                <a:cs typeface="CiscoSans"/>
              </a:defRPr>
            </a:lvl1pPr>
            <a:lvl2pPr marL="2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56128" y="4043872"/>
            <a:ext cx="8296421" cy="28813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 algn="l">
              <a:buFontTx/>
              <a:buNone/>
              <a:defRPr lang="en-US" sz="11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56128" y="4283869"/>
            <a:ext cx="8296421" cy="28813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 algn="l">
              <a:buFontTx/>
              <a:buNone/>
              <a:defRPr lang="en-US" sz="11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20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4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1682704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53198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088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16" y="-2571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sarsmart\Documents\Stock Photography\Cisco Marketing Library\AM53584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91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191" y="2000250"/>
            <a:ext cx="9148764" cy="2571750"/>
          </a:xfrm>
          <a:prstGeom prst="rect">
            <a:avLst/>
          </a:prstGeom>
          <a:gradFill flip="none" rotWithShape="1">
            <a:gsLst>
              <a:gs pos="99333">
                <a:schemeClr val="bg1">
                  <a:alpha val="0"/>
                </a:schemeClr>
              </a:gs>
              <a:gs pos="0">
                <a:schemeClr val="bg1"/>
              </a:gs>
              <a:gs pos="60000">
                <a:schemeClr val="bg1">
                  <a:alpha val="4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0" name="Picture 19" descr="logo_black.ai"/>
          <p:cNvPicPr>
            <a:picLocks noChangeAspect="1"/>
          </p:cNvPicPr>
          <p:nvPr userDrawn="1"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2411" y="3278751"/>
            <a:ext cx="8302625" cy="29900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>
              <a:buFont typeface="Arial" panose="020B0604020202020204" pitchFamily="34" charset="0"/>
              <a:buNone/>
              <a:defRPr sz="1700" baseline="0">
                <a:solidFill>
                  <a:schemeClr val="tx2"/>
                </a:solidFill>
                <a:latin typeface="+mj-lt"/>
              </a:defRPr>
            </a:lvl1pPr>
            <a:lvl2pPr marL="228616" indent="0">
              <a:buNone/>
              <a:defRPr/>
            </a:lvl2pPr>
            <a:lvl3pPr marL="320593" indent="0">
              <a:buNone/>
              <a:defRPr/>
            </a:lvl3pPr>
            <a:lvl4pPr marL="387572" indent="0">
              <a:buNone/>
              <a:defRPr/>
            </a:lvl4pPr>
            <a:lvl5pPr marL="45097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46845" y="2571751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1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36050"/>
            <a:ext cx="8296421" cy="288131"/>
          </a:xfrm>
          <a:prstGeom prst="rect">
            <a:avLst/>
          </a:prstGeom>
        </p:spPr>
        <p:txBody>
          <a:bodyPr lIns="68574" tIns="34287" rIns="68574" bIns="34287" anchor="b" anchorCtr="0">
            <a:noAutofit/>
          </a:bodyPr>
          <a:lstStyle>
            <a:lvl1pPr marL="0" indent="0" algn="l">
              <a:buNone/>
              <a:defRPr sz="1100" b="0" i="0">
                <a:solidFill>
                  <a:schemeClr val="tx2"/>
                </a:solidFill>
                <a:latin typeface="+mn-lt"/>
                <a:cs typeface="CiscoSans"/>
              </a:defRPr>
            </a:lvl1pPr>
            <a:lvl2pPr marL="257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56128" y="4043872"/>
            <a:ext cx="8296421" cy="28813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 algn="l">
              <a:buFontTx/>
              <a:buNone/>
              <a:defRPr lang="en-US" sz="11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56128" y="4283869"/>
            <a:ext cx="8296421" cy="288131"/>
          </a:xfrm>
          <a:prstGeom prst="rect">
            <a:avLst/>
          </a:prstGeom>
        </p:spPr>
        <p:txBody>
          <a:bodyPr lIns="68574" tIns="34287" rIns="68574" bIns="34287"/>
          <a:lstStyle>
            <a:lvl1pPr marL="0" indent="0" algn="l">
              <a:buFontTx/>
              <a:buNone/>
              <a:defRPr lang="en-US" sz="1100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1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9611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9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081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1" tIns="34286" rIns="68571" bIns="34286" anchor="ctr"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82026" y="0"/>
            <a:ext cx="7660402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65000">
                <a:schemeClr val="bg1">
                  <a:alpha val="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090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teligic\Desktop\0012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chemeClr val="accent1">
                  <a:tint val="44500"/>
                  <a:satMod val="160000"/>
                  <a:alpha val="0"/>
                </a:schemeClr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5723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9" y="3209562"/>
            <a:ext cx="4684867" cy="288131"/>
          </a:xfrm>
          <a:prstGeom prst="rect">
            <a:avLst/>
          </a:prstGeom>
        </p:spPr>
        <p:txBody>
          <a:bodyPr vert="horz" lIns="68544" tIns="34273" rIns="68544" bIns="34273" rtlCol="0">
            <a:noAutofit/>
          </a:bodyPr>
          <a:lstStyle>
            <a:lvl1pPr marL="0" indent="0" algn="l" defTabSz="68546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9" y="2462028"/>
            <a:ext cx="4712557" cy="766763"/>
          </a:xfrm>
        </p:spPr>
        <p:txBody>
          <a:bodyPr lIns="61685" tIns="34273" rIns="61685" bIns="34273" rtlCol="0" anchor="b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5" y="1438276"/>
            <a:ext cx="2676525" cy="2166938"/>
          </a:xfrm>
          <a:prstGeom prst="rect">
            <a:avLst/>
          </a:prstGeom>
        </p:spPr>
        <p:txBody>
          <a:bodyPr lIns="91380" tIns="45690" rIns="91380" bIns="4569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786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93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56" tIns="30777" rIns="61556" bIns="30777" anchor="b">
            <a:spAutoFit/>
          </a:bodyPr>
          <a:lstStyle/>
          <a:p>
            <a:pPr algn="r" defTabSz="6104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4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56" tIns="30777" rIns="61556" bIns="30777" anchor="b">
            <a:spAutoFit/>
          </a:bodyPr>
          <a:lstStyle/>
          <a:p>
            <a:pPr defTabSz="61049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8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55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57107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2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0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31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83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7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1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80" y="1347788"/>
            <a:ext cx="3901123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84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6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marL="0" indent="0" algn="l" defTabSz="60332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23" indent="-399803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72"/>
            <a:ext cx="3820348" cy="2265389"/>
          </a:xfrm>
        </p:spPr>
        <p:txBody>
          <a:bodyPr lIns="61685" tIns="34273" rIns="61685" bIns="34273" rtlCol="0" anchor="ctr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80" tIns="45690" rIns="91380" bIns="4569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3544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32"/>
            <a:ext cx="7180312" cy="326233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algn="l" defTabSz="60332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1289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8"/>
            <a:ext cx="8563172" cy="2542175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00" tIns="45700" rIns="91400" bIns="45700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75701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7" y="4629162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948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384" tIns="45692" rIns="91384" bIns="4569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34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17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02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01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6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8"/>
            <a:ext cx="8296421" cy="288131"/>
          </a:xfrm>
          <a:prstGeom prst="rect">
            <a:avLst/>
          </a:prstGeom>
        </p:spPr>
        <p:txBody>
          <a:bodyPr lIns="91388" tIns="45694" rIns="91388" bIns="45694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5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2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685" indent="0">
              <a:buNone/>
              <a:defRPr/>
            </a:lvl2pPr>
            <a:lvl3pPr marL="427257" indent="0">
              <a:buNone/>
              <a:defRPr/>
            </a:lvl3pPr>
            <a:lvl4pPr marL="516526" indent="0">
              <a:buNone/>
              <a:defRPr/>
            </a:lvl4pPr>
            <a:lvl5pPr marL="6010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6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Share\Rajesh\backup(15112012)\CiscoStock\New images\VM00501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0" y="906465"/>
            <a:ext cx="9144000" cy="423703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4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2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85" indent="0">
              <a:buNone/>
              <a:defRPr/>
            </a:lvl2pPr>
            <a:lvl3pPr marL="427257" indent="0">
              <a:buNone/>
              <a:defRPr/>
            </a:lvl3pPr>
            <a:lvl4pPr marL="516526" indent="0">
              <a:buNone/>
              <a:defRPr/>
            </a:lvl4pPr>
            <a:lvl5pPr marL="6010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8"/>
            <a:ext cx="8296421" cy="288131"/>
          </a:xfrm>
          <a:prstGeom prst="rect">
            <a:avLst/>
          </a:prstGeom>
        </p:spPr>
        <p:txBody>
          <a:bodyPr lIns="91388" tIns="45694" rIns="91388" bIns="45694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5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2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91944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0" tIns="34276" rIns="68550" bIns="34276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0" tIns="34276" rIns="68550" bIns="34276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7" y="3209560"/>
            <a:ext cx="4684867" cy="288131"/>
          </a:xfrm>
          <a:prstGeom prst="rect">
            <a:avLst/>
          </a:prstGeom>
        </p:spPr>
        <p:txBody>
          <a:bodyPr vert="horz" lIns="68550" tIns="34276" rIns="68550" bIns="34276" rtlCol="0">
            <a:noAutofit/>
          </a:bodyPr>
          <a:lstStyle>
            <a:lvl1pPr marL="0" indent="0" algn="l" defTabSz="685520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0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5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7" y="2462028"/>
            <a:ext cx="4712557" cy="766763"/>
          </a:xfrm>
        </p:spPr>
        <p:txBody>
          <a:bodyPr lIns="61691" tIns="34276" rIns="61691" bIns="34276" rtlCol="0" anchor="b">
            <a:noAutofit/>
          </a:bodyPr>
          <a:lstStyle>
            <a:lvl1pPr marL="0" indent="0" algn="l" defTabSz="6855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3" y="1438276"/>
            <a:ext cx="2676525" cy="2166938"/>
          </a:xfrm>
          <a:prstGeom prst="rect">
            <a:avLst/>
          </a:prstGeom>
        </p:spPr>
        <p:txBody>
          <a:bodyPr lIns="91388" tIns="45694" rIns="91388" bIns="45694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259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91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62" tIns="30780" rIns="61562" bIns="30780" anchor="b">
            <a:spAutoFit/>
          </a:bodyPr>
          <a:lstStyle/>
          <a:p>
            <a:pPr algn="r" defTabSz="6105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5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62" tIns="30780" rIns="61562" bIns="30780" anchor="b">
            <a:spAutoFit/>
          </a:bodyPr>
          <a:lstStyle/>
          <a:p>
            <a:pPr defTabSz="61054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4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7" tIns="34274" rIns="68547" bIns="34274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7" tIns="34274" rIns="68547" bIns="34274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7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80832" indent="-22372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27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10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731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90" indent="-168184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2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57113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44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51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372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906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01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80832" indent="-22372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727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310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731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90" indent="-168184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863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78" y="1347788"/>
            <a:ext cx="3901123" cy="3083094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28483" indent="-171359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53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12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70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023" indent="-171359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228483" indent="-171359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53" indent="-215783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312" indent="-171359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70" indent="-171359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1023" indent="-171359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51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8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88" tIns="45694" rIns="91388" bIns="45694" anchor="b" anchorCtr="0">
            <a:noAutofit/>
          </a:bodyPr>
          <a:lstStyle>
            <a:lvl1pPr marL="0" indent="0" algn="l" defTabSz="6033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38" indent="-399836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2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42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70"/>
            <a:ext cx="3820348" cy="2265389"/>
          </a:xfrm>
        </p:spPr>
        <p:txBody>
          <a:bodyPr lIns="61691" tIns="34276" rIns="61691" bIns="34276" rtlCol="0" anchor="ctr">
            <a:noAutofit/>
          </a:bodyPr>
          <a:lstStyle>
            <a:lvl1pPr marL="0" indent="0" algn="l" defTabSz="68552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88" tIns="45694" rIns="91388" bIns="45694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9502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88" tIns="45694" rIns="91388" bIns="45694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30"/>
            <a:ext cx="7180312" cy="326233"/>
          </a:xfrm>
          <a:prstGeom prst="rect">
            <a:avLst/>
          </a:prstGeom>
        </p:spPr>
        <p:txBody>
          <a:bodyPr wrap="square" lIns="91388" tIns="45694" rIns="91388" bIns="45694" anchor="b" anchorCtr="0">
            <a:noAutofit/>
          </a:bodyPr>
          <a:lstStyle>
            <a:lvl1pPr algn="l" defTabSz="6033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46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6"/>
            <a:ext cx="8563172" cy="2542175"/>
          </a:xfrm>
          <a:prstGeom prst="rect">
            <a:avLst/>
          </a:prstGeom>
        </p:spPr>
        <p:txBody>
          <a:bodyPr vert="horz" lIns="91388" tIns="45694" rIns="91388" bIns="45694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08" tIns="45704" rIns="91408" bIns="45704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791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5" y="4629160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88" tIns="45694" rIns="91388" bIns="45694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120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392" tIns="45696" rIns="91392" bIns="45696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500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34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00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58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8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2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9481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9660" y="895601"/>
            <a:ext cx="8398739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1040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82026" y="0"/>
            <a:ext cx="7660402" cy="5143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76000">
                <a:schemeClr val="tx2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65000">
                <a:schemeClr val="bg1">
                  <a:alpha val="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3425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teligic\Desktop\0012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bg1"/>
              </a:gs>
              <a:gs pos="63000">
                <a:schemeClr val="accent1">
                  <a:tint val="44500"/>
                  <a:satMod val="160000"/>
                  <a:alpha val="0"/>
                </a:schemeClr>
              </a:gs>
            </a:gsLst>
            <a:lin ang="30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15" name="Picture 8" descr="logo_black.ai"/>
          <p:cNvPicPr>
            <a:picLocks noChangeAspect="1"/>
          </p:cNvPicPr>
          <p:nvPr userDrawn="1"/>
        </p:nvPicPr>
        <p:blipFill>
          <a:blip r:embed="rId3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464" y="320677"/>
            <a:ext cx="9493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4D4D4D"/>
                </a:solidFill>
                <a:latin typeface="+mj-lt"/>
              </a:defRPr>
            </a:lvl1pPr>
            <a:lvl2pPr marL="304661" indent="0">
              <a:buNone/>
              <a:defRPr/>
            </a:lvl2pPr>
            <a:lvl3pPr marL="427221" indent="0">
              <a:buNone/>
              <a:defRPr/>
            </a:lvl3pPr>
            <a:lvl4pPr marL="516484" indent="0">
              <a:buNone/>
              <a:defRPr/>
            </a:lvl4pPr>
            <a:lvl5pPr marL="60097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10"/>
            <a:ext cx="8296421" cy="288131"/>
          </a:xfrm>
          <a:prstGeom prst="rect">
            <a:avLst/>
          </a:prstGeom>
        </p:spPr>
        <p:txBody>
          <a:bodyPr lIns="91380" tIns="45690" rIns="91380" bIns="4569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676767"/>
                </a:solidFill>
                <a:latin typeface="+mn-lt"/>
                <a:cs typeface="CiscoSans"/>
              </a:defRPr>
            </a:lvl1pPr>
            <a:lvl2pPr marL="342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2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7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2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4"/>
            <a:ext cx="8296421" cy="288131"/>
          </a:xfrm>
          <a:prstGeom prst="rect">
            <a:avLst/>
          </a:prstGeom>
        </p:spPr>
        <p:txBody>
          <a:bodyPr lIns="91380" tIns="45690" rIns="91380" bIns="4569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676767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79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4" tIns="34273" rIns="68544" bIns="34273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9929" y="3209562"/>
            <a:ext cx="4684867" cy="288131"/>
          </a:xfrm>
          <a:prstGeom prst="rect">
            <a:avLst/>
          </a:prstGeom>
        </p:spPr>
        <p:txBody>
          <a:bodyPr vert="horz" lIns="68544" tIns="34273" rIns="68544" bIns="34273" rtlCol="0">
            <a:noAutofit/>
          </a:bodyPr>
          <a:lstStyle>
            <a:lvl1pPr marL="0" indent="0" algn="l" defTabSz="685463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34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Presenter Name and Title Go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9539" y="2462028"/>
            <a:ext cx="4712557" cy="766763"/>
          </a:xfrm>
        </p:spPr>
        <p:txBody>
          <a:bodyPr lIns="61685" tIns="34273" rIns="61685" bIns="34273" rtlCol="0" anchor="b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rgbClr val="3E6B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Demo Title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5540395" y="1438276"/>
            <a:ext cx="2676525" cy="2166938"/>
          </a:xfrm>
          <a:prstGeom prst="rect">
            <a:avLst/>
          </a:prstGeom>
        </p:spPr>
        <p:txBody>
          <a:bodyPr lIns="91380" tIns="45690" rIns="91380" bIns="45690" anchor="ctr" anchorCtr="1"/>
          <a:lstStyle>
            <a:lvl1pPr marL="0" indent="0" algn="ctr">
              <a:buNone/>
              <a:defRPr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85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ltGray">
          <a:xfrm>
            <a:off x="8515193" y="4948017"/>
            <a:ext cx="218939" cy="154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56" tIns="30777" rIns="61556" bIns="30777" anchor="b">
            <a:spAutoFit/>
          </a:bodyPr>
          <a:lstStyle/>
          <a:p>
            <a:pPr algn="r" defTabSz="61049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49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5867509" y="4946763"/>
            <a:ext cx="2658018" cy="15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56" tIns="30777" rIns="61556" bIns="30777" anchor="b">
            <a:spAutoFit/>
          </a:bodyPr>
          <a:lstStyle/>
          <a:p>
            <a:pPr defTabSz="61049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10" name="Picture 2" descr="C:\Users\spius\Pictures\cisco logo blue gradient.png"/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30877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8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41" tIns="34271" rIns="68541" bIns="34271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srgbClr val="676767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43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68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66" y="1347788"/>
            <a:ext cx="8345488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57107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29192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590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31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383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2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2" y="1347788"/>
            <a:ext cx="8277344" cy="3168210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80808" indent="-22370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68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248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0655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000" indent="-16817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1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7780" y="1347788"/>
            <a:ext cx="3901123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564795" y="1347788"/>
            <a:ext cx="4218460" cy="3083094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228465" indent="-17134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456915" indent="-21576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628260" indent="-17134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799604" indent="-17134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970942" indent="-171345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405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735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28639" y="876359"/>
            <a:ext cx="8259762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Arial"/>
              <a:buChar char="•"/>
              <a:defRPr sz="37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413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marL="0" indent="0" algn="l" defTabSz="60332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7923" y="1540556"/>
            <a:ext cx="7972248" cy="22788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183523" indent="-399803" algn="l">
              <a:lnSpc>
                <a:spcPct val="90000"/>
              </a:lnSpc>
              <a:defRPr sz="4600" b="0" i="1" spc="0" baseline="0">
                <a:solidFill>
                  <a:srgbClr val="3E6BB4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1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96" y="609608"/>
            <a:ext cx="0" cy="3984625"/>
          </a:xfrm>
          <a:prstGeom prst="line">
            <a:avLst/>
          </a:prstGeom>
          <a:ln w="38100" cap="flat" cmpd="sng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63764" y="1439072"/>
            <a:ext cx="3820348" cy="2265389"/>
          </a:xfrm>
        </p:spPr>
        <p:txBody>
          <a:bodyPr lIns="61685" tIns="34273" rIns="61685" bIns="34273" rtlCol="0" anchor="ctr">
            <a:noAutofit/>
          </a:bodyPr>
          <a:lstStyle>
            <a:lvl1pPr marL="0" indent="0" algn="l" defTabSz="685463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rgbClr val="2968A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380" tIns="45690" rIns="91380" bIns="4569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GB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6152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6" y="1347790"/>
            <a:ext cx="8345488" cy="2658728"/>
          </a:xfrm>
          <a:prstGeom prst="rect">
            <a:avLst/>
          </a:prstGeom>
        </p:spPr>
        <p:txBody>
          <a:bodyPr lIns="91380" tIns="45690" rIns="91380" bIns="4569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7" y="4148232"/>
            <a:ext cx="7180312" cy="326233"/>
          </a:xfrm>
          <a:prstGeom prst="rect">
            <a:avLst/>
          </a:prstGeom>
        </p:spPr>
        <p:txBody>
          <a:bodyPr wrap="square" lIns="91380" tIns="45690" rIns="91380" bIns="45690" anchor="b" anchorCtr="0">
            <a:noAutofit/>
          </a:bodyPr>
          <a:lstStyle>
            <a:lvl1pPr algn="l" defTabSz="60332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rgbClr val="676767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274326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84" tIns="45692" rIns="91384" bIns="4569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9352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3" y="301048"/>
            <a:ext cx="8563172" cy="2542175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solidFill>
                  <a:srgbClr val="676767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48785" y="3054524"/>
            <a:ext cx="8364236" cy="560145"/>
          </a:xfrm>
          <a:prstGeom prst="rect">
            <a:avLst/>
          </a:prstGeom>
        </p:spPr>
        <p:txBody>
          <a:bodyPr vert="horz" wrap="square" lIns="91400" tIns="45700" rIns="91400" bIns="45700">
            <a:spAutoFit/>
          </a:bodyPr>
          <a:lstStyle>
            <a:lvl1pPr marL="0" indent="0">
              <a:buNone/>
              <a:defRPr sz="3200" baseline="0">
                <a:solidFill>
                  <a:srgbClr val="676767"/>
                </a:solidFill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4653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7" y="4629162"/>
            <a:ext cx="7334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380" tIns="45690" rIns="91380" bIns="4569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275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3"/>
            <a:ext cx="8480388" cy="4266646"/>
          </a:xfrm>
          <a:prstGeom prst="rect">
            <a:avLst/>
          </a:prstGeom>
        </p:spPr>
        <p:txBody>
          <a:bodyPr vert="horz" lIns="91384" tIns="45692" rIns="91384" bIns="4569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93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650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 descr="pref_1-line_logo+tagline-rt-white-CMYK.ai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102" y="1643063"/>
            <a:ext cx="8759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9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06" y="-2569"/>
            <a:ext cx="9150431" cy="5148643"/>
          </a:xfrm>
          <a:prstGeom prst="rect">
            <a:avLst/>
          </a:prstGeom>
        </p:spPr>
      </p:pic>
      <p:pic>
        <p:nvPicPr>
          <p:cNvPr id="17" name="Picture 16" descr="pref_1-line_logo+tagline-rt-white-CMYK.ai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0" contrast="-100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45" y="1643634"/>
            <a:ext cx="8760510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1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rgbClr val="36A4D7"/>
            </a:gs>
            <a:gs pos="99001">
              <a:srgbClr val="2D5AA3"/>
            </a:gs>
            <a:gs pos="100000">
              <a:srgbClr val="2D5AA3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00" y="324000"/>
            <a:ext cx="949596" cy="58521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793208"/>
            <a:ext cx="8296421" cy="288131"/>
          </a:xfrm>
          <a:prstGeom prst="rect">
            <a:avLst/>
          </a:prstGeom>
        </p:spPr>
        <p:txBody>
          <a:bodyPr lIns="91388" tIns="45694" rIns="91388" bIns="45694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33205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273202"/>
            <a:ext cx="8296421" cy="28813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7" y="3211463"/>
            <a:ext cx="8302625" cy="299001"/>
          </a:xfrm>
          <a:prstGeom prst="rect">
            <a:avLst/>
          </a:prstGeom>
        </p:spPr>
        <p:txBody>
          <a:bodyPr lIns="91388" tIns="45694" rIns="91388" bIns="45694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685" indent="0">
              <a:buNone/>
              <a:defRPr/>
            </a:lvl2pPr>
            <a:lvl3pPr marL="427257" indent="0">
              <a:buNone/>
              <a:defRPr/>
            </a:lvl3pPr>
            <a:lvl4pPr marL="516526" indent="0">
              <a:buNone/>
              <a:defRPr/>
            </a:lvl4pPr>
            <a:lvl5pPr marL="6010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26" Type="http://schemas.openxmlformats.org/officeDocument/2006/relationships/slideLayout" Target="../slideLayouts/slideLayout222.xml"/><Relationship Id="rId39" Type="http://schemas.openxmlformats.org/officeDocument/2006/relationships/theme" Target="../theme/theme10.xml"/><Relationship Id="rId21" Type="http://schemas.openxmlformats.org/officeDocument/2006/relationships/slideLayout" Target="../slideLayouts/slideLayout217.xml"/><Relationship Id="rId34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slideLayout" Target="../slideLayouts/slideLayout221.xml"/><Relationship Id="rId33" Type="http://schemas.openxmlformats.org/officeDocument/2006/relationships/slideLayout" Target="../slideLayouts/slideLayout229.xml"/><Relationship Id="rId38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216.xml"/><Relationship Id="rId29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20.xml"/><Relationship Id="rId32" Type="http://schemas.openxmlformats.org/officeDocument/2006/relationships/slideLayout" Target="../slideLayouts/slideLayout228.xml"/><Relationship Id="rId37" Type="http://schemas.openxmlformats.org/officeDocument/2006/relationships/slideLayout" Target="../slideLayouts/slideLayout233.xml"/><Relationship Id="rId40" Type="http://schemas.openxmlformats.org/officeDocument/2006/relationships/image" Target="../media/image2.emf"/><Relationship Id="rId5" Type="http://schemas.openxmlformats.org/officeDocument/2006/relationships/slideLayout" Target="../slideLayouts/slideLayout201.xml"/><Relationship Id="rId15" Type="http://schemas.openxmlformats.org/officeDocument/2006/relationships/slideLayout" Target="../slideLayouts/slideLayout211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36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06.xml"/><Relationship Id="rId19" Type="http://schemas.openxmlformats.org/officeDocument/2006/relationships/slideLayout" Target="../slideLayouts/slideLayout215.xml"/><Relationship Id="rId31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30" Type="http://schemas.openxmlformats.org/officeDocument/2006/relationships/slideLayout" Target="../slideLayouts/slideLayout226.xml"/><Relationship Id="rId35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204.xml"/><Relationship Id="rId3" Type="http://schemas.openxmlformats.org/officeDocument/2006/relationships/slideLayout" Target="../slideLayouts/slideLayout1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2.xml"/><Relationship Id="rId13" Type="http://schemas.openxmlformats.org/officeDocument/2006/relationships/slideLayout" Target="../slideLayouts/slideLayout247.xml"/><Relationship Id="rId18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237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41.xml"/><Relationship Id="rId12" Type="http://schemas.openxmlformats.org/officeDocument/2006/relationships/slideLayout" Target="../slideLayouts/slideLayout246.xml"/><Relationship Id="rId17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36.xml"/><Relationship Id="rId16" Type="http://schemas.openxmlformats.org/officeDocument/2006/relationships/slideLayout" Target="../slideLayouts/slideLayout250.xml"/><Relationship Id="rId20" Type="http://schemas.openxmlformats.org/officeDocument/2006/relationships/theme" Target="../theme/theme11.xml"/><Relationship Id="rId1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45.xml"/><Relationship Id="rId5" Type="http://schemas.openxmlformats.org/officeDocument/2006/relationships/slideLayout" Target="../slideLayouts/slideLayout239.xml"/><Relationship Id="rId15" Type="http://schemas.openxmlformats.org/officeDocument/2006/relationships/slideLayout" Target="../slideLayouts/slideLayout249.xml"/><Relationship Id="rId10" Type="http://schemas.openxmlformats.org/officeDocument/2006/relationships/slideLayout" Target="../slideLayouts/slideLayout244.xml"/><Relationship Id="rId19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38.xml"/><Relationship Id="rId9" Type="http://schemas.openxmlformats.org/officeDocument/2006/relationships/slideLayout" Target="../slideLayouts/slideLayout243.xml"/><Relationship Id="rId14" Type="http://schemas.openxmlformats.org/officeDocument/2006/relationships/slideLayout" Target="../slideLayouts/slideLayout24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6.xml"/><Relationship Id="rId18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74.xml"/><Relationship Id="rId7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5.xml"/><Relationship Id="rId17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55.xml"/><Relationship Id="rId16" Type="http://schemas.openxmlformats.org/officeDocument/2006/relationships/slideLayout" Target="../slideLayouts/slideLayout269.xml"/><Relationship Id="rId20" Type="http://schemas.openxmlformats.org/officeDocument/2006/relationships/slideLayout" Target="../slideLayouts/slideLayout273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5" Type="http://schemas.openxmlformats.org/officeDocument/2006/relationships/slideLayout" Target="../slideLayouts/slideLayout268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263.xml"/><Relationship Id="rId19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7.xml"/><Relationship Id="rId22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7.xml"/><Relationship Id="rId18" Type="http://schemas.openxmlformats.org/officeDocument/2006/relationships/slideLayout" Target="../slideLayouts/slideLayout292.xml"/><Relationship Id="rId26" Type="http://schemas.openxmlformats.org/officeDocument/2006/relationships/slideLayout" Target="../slideLayouts/slideLayout300.xml"/><Relationship Id="rId39" Type="http://schemas.openxmlformats.org/officeDocument/2006/relationships/theme" Target="../theme/theme13.xml"/><Relationship Id="rId21" Type="http://schemas.openxmlformats.org/officeDocument/2006/relationships/slideLayout" Target="../slideLayouts/slideLayout295.xml"/><Relationship Id="rId34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slideLayout" Target="../slideLayouts/slideLayout291.xml"/><Relationship Id="rId25" Type="http://schemas.openxmlformats.org/officeDocument/2006/relationships/slideLayout" Target="../slideLayouts/slideLayout299.xml"/><Relationship Id="rId33" Type="http://schemas.openxmlformats.org/officeDocument/2006/relationships/slideLayout" Target="../slideLayouts/slideLayout307.xml"/><Relationship Id="rId38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276.xml"/><Relationship Id="rId16" Type="http://schemas.openxmlformats.org/officeDocument/2006/relationships/slideLayout" Target="../slideLayouts/slideLayout290.xml"/><Relationship Id="rId20" Type="http://schemas.openxmlformats.org/officeDocument/2006/relationships/slideLayout" Target="../slideLayouts/slideLayout294.xml"/><Relationship Id="rId29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24" Type="http://schemas.openxmlformats.org/officeDocument/2006/relationships/slideLayout" Target="../slideLayouts/slideLayout298.xml"/><Relationship Id="rId32" Type="http://schemas.openxmlformats.org/officeDocument/2006/relationships/slideLayout" Target="../slideLayouts/slideLayout306.xml"/><Relationship Id="rId37" Type="http://schemas.openxmlformats.org/officeDocument/2006/relationships/slideLayout" Target="../slideLayouts/slideLayout311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279.xml"/><Relationship Id="rId15" Type="http://schemas.openxmlformats.org/officeDocument/2006/relationships/slideLayout" Target="../slideLayouts/slideLayout289.xml"/><Relationship Id="rId23" Type="http://schemas.openxmlformats.org/officeDocument/2006/relationships/slideLayout" Target="../slideLayouts/slideLayout297.xml"/><Relationship Id="rId28" Type="http://schemas.openxmlformats.org/officeDocument/2006/relationships/slideLayout" Target="../slideLayouts/slideLayout302.xml"/><Relationship Id="rId36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284.xml"/><Relationship Id="rId19" Type="http://schemas.openxmlformats.org/officeDocument/2006/relationships/slideLayout" Target="../slideLayouts/slideLayout293.xml"/><Relationship Id="rId31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Relationship Id="rId22" Type="http://schemas.openxmlformats.org/officeDocument/2006/relationships/slideLayout" Target="../slideLayouts/slideLayout296.xml"/><Relationship Id="rId27" Type="http://schemas.openxmlformats.org/officeDocument/2006/relationships/slideLayout" Target="../slideLayouts/slideLayout301.xml"/><Relationship Id="rId30" Type="http://schemas.openxmlformats.org/officeDocument/2006/relationships/slideLayout" Target="../slideLayouts/slideLayout304.xml"/><Relationship Id="rId35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7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98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0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139.xml"/><Relationship Id="rId21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5" Type="http://schemas.openxmlformats.org/officeDocument/2006/relationships/tags" Target="../tags/tag1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24" Type="http://schemas.openxmlformats.org/officeDocument/2006/relationships/vmlDrawing" Target="../drawings/vmlDrawing1.v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8.xml"/><Relationship Id="rId27" Type="http://schemas.openxmlformats.org/officeDocument/2006/relationships/image" Target="../media/image13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slideLayout" Target="../slideLayouts/slideLayout176.xml"/><Relationship Id="rId3" Type="http://schemas.openxmlformats.org/officeDocument/2006/relationships/slideLayout" Target="../slideLayouts/slideLayout161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Relationship Id="rId22" Type="http://schemas.openxmlformats.org/officeDocument/2006/relationships/image" Target="../media/image15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0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Relationship Id="rId22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7" r:id="rId3"/>
    <p:sldLayoutId id="2147483876" r:id="rId4"/>
    <p:sldLayoutId id="2147483878" r:id="rId5"/>
    <p:sldLayoutId id="2147483881" r:id="rId6"/>
    <p:sldLayoutId id="2147483880" r:id="rId7"/>
    <p:sldLayoutId id="2147483905" r:id="rId8"/>
    <p:sldLayoutId id="2147483906" r:id="rId9"/>
    <p:sldLayoutId id="2147483879" r:id="rId10"/>
    <p:sldLayoutId id="2147483883" r:id="rId11"/>
    <p:sldLayoutId id="2147483886" r:id="rId12"/>
    <p:sldLayoutId id="2147483887" r:id="rId13"/>
    <p:sldLayoutId id="2147483884" r:id="rId14"/>
    <p:sldLayoutId id="2147483885" r:id="rId15"/>
    <p:sldLayoutId id="2147483907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917" r:id="rId22"/>
    <p:sldLayoutId id="2147483918" r:id="rId23"/>
    <p:sldLayoutId id="2147483895" r:id="rId24"/>
    <p:sldLayoutId id="2147483871" r:id="rId25"/>
    <p:sldLayoutId id="2147483898" r:id="rId26"/>
    <p:sldLayoutId id="2147483908" r:id="rId27"/>
    <p:sldLayoutId id="2147483909" r:id="rId28"/>
    <p:sldLayoutId id="2147483910" r:id="rId29"/>
    <p:sldLayoutId id="2147483911" r:id="rId30"/>
    <p:sldLayoutId id="2147483914" r:id="rId31"/>
    <p:sldLayoutId id="2147483896" r:id="rId32"/>
    <p:sldLayoutId id="2147483912" r:id="rId33"/>
    <p:sldLayoutId id="2147483913" r:id="rId34"/>
    <p:sldLayoutId id="2147483897" r:id="rId35"/>
    <p:sldLayoutId id="2147483920" r:id="rId36"/>
    <p:sldLayoutId id="2147484239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2015 Cisco and/or its affiliates. All rights reserved. Cisco Confidential</a:t>
            </a:r>
          </a:p>
        </p:txBody>
      </p:sp>
      <p:pic>
        <p:nvPicPr>
          <p:cNvPr id="9" name="Picture 8" descr="logo_black.ai"/>
          <p:cNvPicPr>
            <a:picLocks noChangeAspect="1"/>
          </p:cNvPicPr>
          <p:nvPr/>
        </p:nvPicPr>
        <p:blipFill>
          <a:blip r:embed="rId40" cstate="screen">
            <a:alphaModFix amt="61000"/>
            <a:lum brigh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201" y="4625773"/>
            <a:ext cx="430286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13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  <p:sldLayoutId id="2147484124" r:id="rId5"/>
    <p:sldLayoutId id="2147484125" r:id="rId6"/>
    <p:sldLayoutId id="2147484126" r:id="rId7"/>
    <p:sldLayoutId id="2147484127" r:id="rId8"/>
    <p:sldLayoutId id="2147484128" r:id="rId9"/>
    <p:sldLayoutId id="2147484129" r:id="rId10"/>
    <p:sldLayoutId id="2147484130" r:id="rId11"/>
    <p:sldLayoutId id="2147484131" r:id="rId12"/>
    <p:sldLayoutId id="2147484132" r:id="rId13"/>
    <p:sldLayoutId id="2147484133" r:id="rId14"/>
    <p:sldLayoutId id="2147484134" r:id="rId15"/>
    <p:sldLayoutId id="2147484135" r:id="rId16"/>
    <p:sldLayoutId id="2147484136" r:id="rId17"/>
    <p:sldLayoutId id="2147484137" r:id="rId18"/>
    <p:sldLayoutId id="2147484138" r:id="rId19"/>
    <p:sldLayoutId id="2147484139" r:id="rId20"/>
    <p:sldLayoutId id="2147484140" r:id="rId21"/>
    <p:sldLayoutId id="2147484141" r:id="rId22"/>
    <p:sldLayoutId id="2147484142" r:id="rId23"/>
    <p:sldLayoutId id="2147484143" r:id="rId24"/>
    <p:sldLayoutId id="2147484144" r:id="rId25"/>
    <p:sldLayoutId id="2147484145" r:id="rId26"/>
    <p:sldLayoutId id="2147484146" r:id="rId27"/>
    <p:sldLayoutId id="2147484147" r:id="rId28"/>
    <p:sldLayoutId id="2147484148" r:id="rId29"/>
    <p:sldLayoutId id="2147484149" r:id="rId30"/>
    <p:sldLayoutId id="2147484150" r:id="rId31"/>
    <p:sldLayoutId id="2147484151" r:id="rId32"/>
    <p:sldLayoutId id="2147484152" r:id="rId33"/>
    <p:sldLayoutId id="2147484153" r:id="rId34"/>
    <p:sldLayoutId id="2147484154" r:id="rId35"/>
    <p:sldLayoutId id="2147484155" r:id="rId36"/>
    <p:sldLayoutId id="2147484156" r:id="rId37"/>
    <p:sldLayoutId id="2147484157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002855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1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79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7" tIns="30788" rIns="61577" bIns="30788" anchor="b">
            <a:spAutoFit/>
          </a:bodyPr>
          <a:lstStyle/>
          <a:p>
            <a:pPr algn="r" defTabSz="61066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6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4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7" tIns="30788" rIns="61577" bIns="30788" anchor="b">
            <a:spAutoFit/>
          </a:bodyPr>
          <a:lstStyle/>
          <a:p>
            <a:pPr defTabSz="6106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C97-733731-00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  <p:sldLayoutId id="2147484176" r:id="rId18"/>
    <p:sldLayoutId id="214748417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43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86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429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572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42" indent="-169842" algn="l" defTabSz="684127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30" indent="-215873" algn="l" defTabSz="684127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46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75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03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748" indent="-171424" algn="l" defTabSz="685691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727" indent="-171401" algn="l" defTabSz="685691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920" indent="0" algn="l" defTabSz="685691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89" indent="-171424" algn="l" defTabSz="6856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1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1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36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84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25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75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20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68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81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1" tIns="30785" rIns="61571" bIns="30785" anchor="b">
            <a:spAutoFit/>
          </a:bodyPr>
          <a:lstStyle/>
          <a:p>
            <a:pPr algn="r" defTabSz="610617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1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6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1" tIns="30785" rIns="61571" bIns="30785" anchor="b">
            <a:spAutoFit/>
          </a:bodyPr>
          <a:lstStyle/>
          <a:p>
            <a:pPr defTabSz="61061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C97-733896-00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46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  <p:sldLayoutId id="2147484190" r:id="rId12"/>
    <p:sldLayoutId id="2147484191" r:id="rId13"/>
    <p:sldLayoutId id="2147484192" r:id="rId14"/>
    <p:sldLayoutId id="2147484193" r:id="rId15"/>
    <p:sldLayoutId id="2147484194" r:id="rId16"/>
    <p:sldLayoutId id="2147484195" r:id="rId17"/>
    <p:sldLayoutId id="2147484196" r:id="rId18"/>
    <p:sldLayoutId id="2147484197" r:id="rId19"/>
    <p:sldLayoutId id="2147484198" r:id="rId20"/>
    <p:sldLayoutId id="2147484199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0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1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31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42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28" indent="-169828" algn="l" defTabSz="684070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00" indent="-215855" algn="l" defTabSz="684070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10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33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55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676" indent="-171410" algn="l" defTabSz="685634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49" indent="-171387" algn="l" defTabSz="685634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720" indent="0" algn="l" defTabSz="685634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46" indent="-171410" algn="l" defTabSz="68563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4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5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7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8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03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2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4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cs typeface="CiscoSans Thin"/>
              </a:rPr>
              <a:t>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5" y="4625773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8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  <p:sldLayoutId id="2147484220" r:id="rId20"/>
    <p:sldLayoutId id="2147484221" r:id="rId21"/>
    <p:sldLayoutId id="2147484222" r:id="rId22"/>
    <p:sldLayoutId id="2147484223" r:id="rId23"/>
    <p:sldLayoutId id="2147484224" r:id="rId24"/>
    <p:sldLayoutId id="2147484225" r:id="rId25"/>
    <p:sldLayoutId id="2147484226" r:id="rId26"/>
    <p:sldLayoutId id="2147484227" r:id="rId27"/>
    <p:sldLayoutId id="2147484228" r:id="rId28"/>
    <p:sldLayoutId id="2147484229" r:id="rId29"/>
    <p:sldLayoutId id="2147484230" r:id="rId30"/>
    <p:sldLayoutId id="2147484231" r:id="rId31"/>
    <p:sldLayoutId id="2147484232" r:id="rId32"/>
    <p:sldLayoutId id="2147484233" r:id="rId33"/>
    <p:sldLayoutId id="2147484234" r:id="rId34"/>
    <p:sldLayoutId id="2147484235" r:id="rId35"/>
    <p:sldLayoutId id="2147484236" r:id="rId36"/>
    <p:sldLayoutId id="2147484237" r:id="rId37"/>
    <p:sldLayoutId id="2147484238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81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1" tIns="30785" rIns="61571" bIns="30785" anchor="b">
            <a:spAutoFit/>
          </a:bodyPr>
          <a:lstStyle/>
          <a:p>
            <a:pPr algn="r" defTabSz="610617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1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6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1" tIns="30785" rIns="61571" bIns="30785" anchor="b">
            <a:spAutoFit/>
          </a:bodyPr>
          <a:lstStyle/>
          <a:p>
            <a:pPr defTabSz="61061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C97-733896-00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48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0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1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31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42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28" indent="-169828" algn="l" defTabSz="684070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00" indent="-215855" algn="l" defTabSz="684070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10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33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55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676" indent="-171410" algn="l" defTabSz="685634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49" indent="-171387" algn="l" defTabSz="685634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720" indent="0" algn="l" defTabSz="685634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46" indent="-171410" algn="l" defTabSz="68563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4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5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7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8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03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2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4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8" tIns="45704" rIns="91408" bIns="45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80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4" tIns="30786" rIns="61574" bIns="30786" anchor="b">
            <a:spAutoFit/>
          </a:bodyPr>
          <a:lstStyle/>
          <a:p>
            <a:pPr algn="r" defTabSz="610643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4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5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4" tIns="30786" rIns="61574" bIns="30786" anchor="b">
            <a:spAutoFit/>
          </a:bodyPr>
          <a:lstStyle/>
          <a:p>
            <a:pPr defTabSz="61064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C97-733897-00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77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24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48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372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496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35" indent="-169835" algn="l" defTabSz="684099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15" indent="-215864" algn="l" defTabSz="684099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28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54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79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712" indent="-171417" algn="l" defTabSz="685663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88" indent="-171394" algn="l" defTabSz="685663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820" indent="0" algn="l" defTabSz="685663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7" algn="l" defTabSz="6856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26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7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4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81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1" tIns="30785" rIns="61571" bIns="30785" anchor="b">
            <a:spAutoFit/>
          </a:bodyPr>
          <a:lstStyle/>
          <a:p>
            <a:pPr algn="r" defTabSz="610617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17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6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1" tIns="30785" rIns="61571" bIns="30785" anchor="b">
            <a:spAutoFit/>
          </a:bodyPr>
          <a:lstStyle/>
          <a:p>
            <a:pPr defTabSz="610617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C97-733896-00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67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0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1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315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420" algn="l" defTabSz="684070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28" indent="-169828" algn="l" defTabSz="684070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00" indent="-215855" algn="l" defTabSz="684070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10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33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55" indent="-169828" algn="l" defTabSz="684070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676" indent="-171410" algn="l" defTabSz="685634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49" indent="-171387" algn="l" defTabSz="685634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720" indent="0" algn="l" defTabSz="685634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46" indent="-171410" algn="l" defTabSz="68563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4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5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7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81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03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2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40" algn="l" defTabSz="68563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2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8" tIns="45704" rIns="91408" bIns="45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80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4" tIns="30786" rIns="61574" bIns="30786" anchor="b">
            <a:spAutoFit/>
          </a:bodyPr>
          <a:lstStyle/>
          <a:p>
            <a:pPr algn="r" defTabSz="610643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4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5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4" tIns="30786" rIns="61574" bIns="30786" anchor="b">
            <a:spAutoFit/>
          </a:bodyPr>
          <a:lstStyle/>
          <a:p>
            <a:pPr defTabSz="61064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C97-733897-00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5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0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24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48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372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496" algn="l" defTabSz="684099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35" indent="-169835" algn="l" defTabSz="684099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15" indent="-215864" algn="l" defTabSz="684099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28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54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579" indent="-169835" algn="l" defTabSz="684099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712" indent="-171417" algn="l" defTabSz="685663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688" indent="-171394" algn="l" defTabSz="685663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820" indent="0" algn="l" defTabSz="685663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067" indent="-171417" algn="l" defTabSz="68566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26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6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9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27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53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989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20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54" algn="l" defTabSz="68566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274321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79" y="4965105"/>
            <a:ext cx="218945" cy="1545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77" tIns="30788" rIns="61577" bIns="30788" anchor="b">
            <a:spAutoFit/>
          </a:bodyPr>
          <a:lstStyle/>
          <a:p>
            <a:pPr algn="r" defTabSz="610668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pPr algn="r" defTabSz="61066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354324" y="4963851"/>
            <a:ext cx="3413759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77" tIns="30788" rIns="61577" bIns="30788" anchor="b">
            <a:spAutoFit/>
          </a:bodyPr>
          <a:lstStyle/>
          <a:p>
            <a:pPr defTabSz="61066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Arial"/>
                <a:ea typeface="+mn-ea"/>
                <a:cs typeface="CiscoSans Thin"/>
              </a:rPr>
              <a:t>C97-733731-00 © 2015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176" y="4847969"/>
            <a:ext cx="431312" cy="2651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22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  <p:sldLayoutId id="2147484026" r:id="rId18"/>
    <p:sldLayoutId id="214748402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43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286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429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572" algn="l" defTabSz="68412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42" indent="-169842" algn="l" defTabSz="684127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30" indent="-215873" algn="l" defTabSz="684127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46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175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03" indent="-169842" algn="l" defTabSz="684127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748" indent="-171424" algn="l" defTabSz="685691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727" indent="-171401" algn="l" defTabSz="685691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99920" indent="0" algn="l" defTabSz="685691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89" indent="-171424" algn="l" defTabSz="685691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1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1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36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84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25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75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20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68" algn="l" defTabSz="6856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286728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6" name="think-cell Slide" r:id="rId26" imgW="270" imgH="270" progId="TCLayout.ActiveDocument.1">
                  <p:embed/>
                </p:oleObj>
              </mc:Choice>
              <mc:Fallback>
                <p:oleObj name="think-cell Slide" r:id="rId2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9705" y="200336"/>
            <a:ext cx="8682225" cy="628650"/>
          </a:xfrm>
          <a:prstGeom prst="rect">
            <a:avLst/>
          </a:prstGeom>
        </p:spPr>
        <p:txBody>
          <a:bodyPr vert="horz" lIns="82296" tIns="45720" rIns="82296" bIns="4572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342900" y="4836661"/>
            <a:ext cx="3420515" cy="12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27432" rIns="0" bIns="27432" anchor="b" anchorCtr="0">
            <a:spAutoFit/>
          </a:bodyPr>
          <a:lstStyle/>
          <a:p>
            <a:pPr defTabSz="610759"/>
            <a:r>
              <a:rPr lang="en-US" sz="451" dirty="0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t>© 2014 Cisco and/or its affiliates. All rights reserved.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ltGray">
          <a:xfrm>
            <a:off x="8003747" y="4836661"/>
            <a:ext cx="589260" cy="13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r>
              <a:rPr lang="en-US" sz="451" dirty="0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t>Cisco Confidential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ltGray">
          <a:xfrm>
            <a:off x="8703805" y="4833583"/>
            <a:ext cx="194921" cy="131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59"/>
            <a:fld id="{DFCF27A5-1A5B-48D3-A060-2758FFBB1ADD}" type="slidenum">
              <a:rPr lang="en-US" sz="451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pPr algn="r" defTabSz="610759"/>
              <a:t>‹#›</a:t>
            </a:fld>
            <a:endParaRPr lang="en-US" sz="451" dirty="0">
              <a:solidFill>
                <a:srgbClr val="FFFFFF">
                  <a:lumMod val="50000"/>
                </a:srgbClr>
              </a:solidFill>
              <a:latin typeface="Arial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29704" y="948928"/>
            <a:ext cx="8669021" cy="3565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-2381" y="5053016"/>
            <a:ext cx="9146381" cy="0"/>
          </a:xfrm>
          <a:prstGeom prst="line">
            <a:avLst/>
          </a:prstGeom>
          <a:ln w="1778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tx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30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  <p:sldLayoutId id="2147484070" r:id="rId17"/>
    <p:sldLayoutId id="2147484071" r:id="rId18"/>
    <p:sldLayoutId id="2147484073" r:id="rId19"/>
    <p:sldLayoutId id="2147484074" r:id="rId20"/>
    <p:sldLayoutId id="2147484075" r:id="rId21"/>
    <p:sldLayoutId id="214748407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lang="en-US" sz="2700" b="0" kern="1200" spc="0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5000"/>
        </a:lnSpc>
        <a:spcBef>
          <a:spcPts val="108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1651" kern="1200" dirty="0" smtClean="0">
          <a:solidFill>
            <a:srgbClr val="222829"/>
          </a:solidFill>
          <a:latin typeface="+mj-lt"/>
          <a:ea typeface="+mn-ea"/>
          <a:cs typeface="+mn-cs"/>
        </a:defRPr>
      </a:lvl1pPr>
      <a:lvl2pPr marL="304784" indent="0" algn="l" defTabSz="685766" rtl="0" eaLnBrk="1" latinLnBrk="0" hangingPunct="1">
        <a:lnSpc>
          <a:spcPct val="95000"/>
        </a:lnSpc>
        <a:spcBef>
          <a:spcPts val="629"/>
        </a:spcBef>
        <a:buClr>
          <a:schemeClr val="tx2"/>
        </a:buClr>
        <a:buSzPct val="90000"/>
        <a:buFontTx/>
        <a:buNone/>
        <a:tabLst/>
        <a:defRPr lang="en-US" sz="1351" kern="1200" dirty="0" smtClean="0">
          <a:solidFill>
            <a:srgbClr val="222829"/>
          </a:solidFill>
          <a:latin typeface="+mj-lt"/>
          <a:ea typeface="+mn-ea"/>
          <a:cs typeface="+mn-cs"/>
        </a:defRPr>
      </a:lvl2pPr>
      <a:lvl3pPr marL="428604" indent="-1191" algn="l" defTabSz="685766" rtl="0" eaLnBrk="1" latinLnBrk="0" hangingPunct="1">
        <a:lnSpc>
          <a:spcPct val="95000"/>
        </a:lnSpc>
        <a:spcBef>
          <a:spcPts val="629"/>
        </a:spcBef>
        <a:buClr>
          <a:schemeClr val="tx2"/>
        </a:buClr>
        <a:buSzPct val="90000"/>
        <a:buFont typeface="Arial" pitchFamily="34" charset="0"/>
        <a:buNone/>
        <a:tabLst/>
        <a:defRPr lang="en-US" sz="1200" kern="1200" dirty="0" smtClean="0">
          <a:solidFill>
            <a:srgbClr val="222829"/>
          </a:solidFill>
          <a:latin typeface="+mj-lt"/>
          <a:ea typeface="+mn-ea"/>
          <a:cs typeface="+mn-cs"/>
        </a:defRPr>
      </a:lvl3pPr>
      <a:lvl4pPr marL="516706" indent="0" algn="l" defTabSz="685766" rtl="0" eaLnBrk="1" latinLnBrk="0" hangingPunct="1">
        <a:lnSpc>
          <a:spcPct val="95000"/>
        </a:lnSpc>
        <a:spcBef>
          <a:spcPts val="629"/>
        </a:spcBef>
        <a:buClr>
          <a:schemeClr val="tx2"/>
        </a:buClr>
        <a:buSzPct val="90000"/>
        <a:buFont typeface="Arial" pitchFamily="34" charset="0"/>
        <a:buNone/>
        <a:tabLst/>
        <a:defRPr lang="en-US" sz="1051" kern="1200" dirty="0" smtClean="0">
          <a:solidFill>
            <a:srgbClr val="222829"/>
          </a:solidFill>
          <a:latin typeface="+mj-lt"/>
          <a:ea typeface="+mn-ea"/>
          <a:cs typeface="+mn-cs"/>
        </a:defRPr>
      </a:lvl4pPr>
      <a:lvl5pPr marL="601237" indent="0" algn="l" defTabSz="685766" rtl="0" eaLnBrk="1" latinLnBrk="0" hangingPunct="1">
        <a:lnSpc>
          <a:spcPct val="95000"/>
        </a:lnSpc>
        <a:spcBef>
          <a:spcPts val="629"/>
        </a:spcBef>
        <a:buClr>
          <a:schemeClr val="tx2"/>
        </a:buClr>
        <a:buSzPct val="90000"/>
        <a:buFont typeface="Arial" pitchFamily="34" charset="0"/>
        <a:buNone/>
        <a:tabLst/>
        <a:defRPr lang="en-US" sz="1051" kern="1200" dirty="0">
          <a:solidFill>
            <a:srgbClr val="222829"/>
          </a:solidFill>
          <a:latin typeface="+mj-lt"/>
          <a:ea typeface="+mn-ea"/>
          <a:cs typeface="+mn-cs"/>
        </a:defRPr>
      </a:lvl5pPr>
      <a:lvl6pPr marL="1885857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8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4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2" algn="l" defTabSz="685766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216">
          <p15:clr>
            <a:srgbClr val="F26B43"/>
          </p15:clr>
        </p15:guide>
        <p15:guide id="3" pos="5544">
          <p15:clr>
            <a:srgbClr val="F26B43"/>
          </p15:clr>
        </p15:guide>
        <p15:guide id="4" orient="horz" pos="594">
          <p15:clr>
            <a:srgbClr val="F26B43"/>
          </p15:clr>
        </p15:guide>
        <p15:guide id="5" orient="horz" pos="3014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1" y="28480"/>
            <a:ext cx="8216319" cy="857250"/>
          </a:xfrm>
          <a:prstGeom prst="rect">
            <a:avLst/>
          </a:prstGeom>
        </p:spPr>
        <p:txBody>
          <a:bodyPr vert="horz" lIns="91436" tIns="45718" rIns="91436" bIns="45718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1" y="1164623"/>
            <a:ext cx="8216319" cy="339407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676767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pPr algn="r" defTabSz="61071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676767">
                  <a:alpha val="60000"/>
                </a:srgbClr>
              </a:solidFill>
              <a:latin typeface="Arial"/>
              <a:ea typeface="+mn-ea"/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676767">
                    <a:alpha val="60000"/>
                  </a:srgbClr>
                </a:solidFill>
                <a:latin typeface="Arial"/>
                <a:ea typeface="+mn-ea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26" name="Picture 25" descr="logo_black.ai"/>
          <p:cNvPicPr>
            <a:picLocks noChangeAspect="1"/>
          </p:cNvPicPr>
          <p:nvPr/>
        </p:nvPicPr>
        <p:blipFill>
          <a:blip r:embed="rId21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84" y="4593139"/>
            <a:ext cx="483240" cy="297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4526627" y="529883"/>
            <a:ext cx="90747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  <p:sldLayoutId id="2147484095" r:id="rId18"/>
    <p:sldLayoutId id="214748409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914362" rtl="0" eaLnBrk="1" latinLnBrk="0" hangingPunct="1">
        <a:spcBef>
          <a:spcPct val="20000"/>
        </a:spcBef>
        <a:buSzPct val="110000"/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1pPr>
      <a:lvl2pPr marL="342886" indent="-171443" algn="l" defTabSz="914362" rtl="0" eaLnBrk="1" latinLnBrk="0" hangingPunct="1">
        <a:spcBef>
          <a:spcPct val="20000"/>
        </a:spcBef>
        <a:buSzPct val="90000"/>
        <a:buFont typeface="Wingdings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14329" indent="-171443" algn="l" defTabSz="914362" rtl="0" eaLnBrk="1" latinLnBrk="0" hangingPunct="1">
        <a:spcBef>
          <a:spcPct val="20000"/>
        </a:spcBef>
        <a:buSzPct val="80000"/>
        <a:buFont typeface="Courier New"/>
        <a:buChar char="o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85771" indent="-171443" algn="l" defTabSz="914362" rtl="0" eaLnBrk="1" latinLnBrk="0" hangingPunct="1">
        <a:spcBef>
          <a:spcPct val="20000"/>
        </a:spcBef>
        <a:buSzPct val="50000"/>
        <a:buFont typeface="Wingdings" charset="2"/>
        <a:buChar char=""/>
        <a:defRPr sz="1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800066" indent="-114295" algn="l" defTabSz="914362" rtl="0" eaLnBrk="1" latinLnBrk="0" hangingPunct="1">
        <a:spcBef>
          <a:spcPct val="20000"/>
        </a:spcBef>
        <a:buSzPct val="90000"/>
        <a:buFont typeface="Lucida Grande"/>
        <a:buChar char="-"/>
        <a:defRPr sz="1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1" y="28480"/>
            <a:ext cx="8216319" cy="857250"/>
          </a:xfrm>
          <a:prstGeom prst="rect">
            <a:avLst/>
          </a:prstGeom>
        </p:spPr>
        <p:txBody>
          <a:bodyPr vert="horz" lIns="91436" tIns="45718" rIns="91436" bIns="45718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1" y="1164623"/>
            <a:ext cx="8216319" cy="339407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ltGray">
          <a:xfrm>
            <a:off x="8660779" y="4742917"/>
            <a:ext cx="220590" cy="154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 fontAlgn="auto">
              <a:spcBef>
                <a:spcPts val="0"/>
              </a:spcBef>
              <a:spcAft>
                <a:spcPts val="0"/>
              </a:spcAft>
            </a:pPr>
            <a:fld id="{DFCF27A5-1A5B-48D3-A060-2758FFBB1ADD}" type="slidenum">
              <a:rPr lang="en-US" sz="600">
                <a:solidFill>
                  <a:srgbClr val="676767">
                    <a:alpha val="60000"/>
                  </a:srgbClr>
                </a:solidFill>
                <a:latin typeface="Arial"/>
                <a:cs typeface="CiscoSans Thin"/>
              </a:rPr>
              <a:pPr algn="r" defTabSz="61071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600" dirty="0">
              <a:solidFill>
                <a:srgbClr val="676767">
                  <a:alpha val="6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ltGray">
          <a:xfrm>
            <a:off x="6014756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3" tIns="30791" rIns="61583" bIns="30791" anchor="b" anchorCtr="0">
            <a:spAutoFit/>
          </a:bodyPr>
          <a:lstStyle/>
          <a:p>
            <a:pPr defTabSz="61071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676767">
                    <a:alpha val="60000"/>
                  </a:srgbClr>
                </a:solidFill>
                <a:latin typeface="Arial"/>
                <a:cs typeface="CiscoSans Thin"/>
              </a:rPr>
              <a:t>© 2014  Cisco and/or its affiliates. All rights reserved.   Cisco Confidential</a:t>
            </a:r>
          </a:p>
        </p:txBody>
      </p:sp>
      <p:pic>
        <p:nvPicPr>
          <p:cNvPr id="26" name="Picture 25" descr="logo_black.ai"/>
          <p:cNvPicPr>
            <a:picLocks noChangeAspect="1"/>
          </p:cNvPicPr>
          <p:nvPr/>
        </p:nvPicPr>
        <p:blipFill>
          <a:blip r:embed="rId21" cstate="screen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84" y="4593139"/>
            <a:ext cx="483240" cy="297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16200000">
            <a:off x="4526627" y="529883"/>
            <a:ext cx="90747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  <p:sldLayoutId id="2147484117" r:id="rId18"/>
    <p:sldLayoutId id="2147484118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914362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43" indent="-171443" algn="l" defTabSz="914362" rtl="0" eaLnBrk="1" latinLnBrk="0" hangingPunct="1">
        <a:spcBef>
          <a:spcPct val="20000"/>
        </a:spcBef>
        <a:buSzPct val="110000"/>
        <a:buFont typeface="Arial" panose="020B0604020202020204" pitchFamily="34" charset="0"/>
        <a:buChar char="•"/>
        <a:defRPr sz="1800" kern="1200">
          <a:solidFill>
            <a:srgbClr val="232323"/>
          </a:solidFill>
          <a:latin typeface="+mn-lt"/>
          <a:ea typeface="+mn-ea"/>
          <a:cs typeface="+mn-cs"/>
        </a:defRPr>
      </a:lvl1pPr>
      <a:lvl2pPr marL="342886" indent="-171443" algn="l" defTabSz="914362" rtl="0" eaLnBrk="1" latinLnBrk="0" hangingPunct="1">
        <a:spcBef>
          <a:spcPct val="20000"/>
        </a:spcBef>
        <a:buSzPct val="90000"/>
        <a:buFont typeface="Wingdings" charset="2"/>
        <a:buChar char="§"/>
        <a:defRPr sz="16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514329" indent="-171443" algn="l" defTabSz="914362" rtl="0" eaLnBrk="1" latinLnBrk="0" hangingPunct="1">
        <a:spcBef>
          <a:spcPct val="20000"/>
        </a:spcBef>
        <a:buSzPct val="80000"/>
        <a:buFont typeface="Courier New"/>
        <a:buChar char="o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85771" indent="-171443" algn="l" defTabSz="914362" rtl="0" eaLnBrk="1" latinLnBrk="0" hangingPunct="1">
        <a:spcBef>
          <a:spcPct val="20000"/>
        </a:spcBef>
        <a:buSzPct val="50000"/>
        <a:buFont typeface="Wingdings" charset="2"/>
        <a:buChar char=""/>
        <a:defRPr sz="1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800066" indent="-114295" algn="l" defTabSz="914362" rtl="0" eaLnBrk="1" latinLnBrk="0" hangingPunct="1">
        <a:spcBef>
          <a:spcPct val="20000"/>
        </a:spcBef>
        <a:buSzPct val="90000"/>
        <a:buFont typeface="Lucida Grande"/>
        <a:buChar char="-"/>
        <a:defRPr sz="1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495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6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7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38" indent="-228591" algn="l" defTabSz="914362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1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2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3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4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5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6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8" algn="l" defTabSz="91436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Powered by Cisco </a:t>
            </a:r>
            <a:r>
              <a:rPr lang="en-US" dirty="0" err="1"/>
              <a:t>IoX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-100" dirty="0"/>
              <a:t>IP Enabled Ride-on</a:t>
            </a: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Paul Beyleveld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dirty="0"/>
              <a:t>Consulting Systems Engineer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September 2016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56590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Electronics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64806" y="967906"/>
            <a:ext cx="2110899" cy="33657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984" y="1416593"/>
            <a:ext cx="3205533" cy="2941159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3813243" y="894401"/>
            <a:ext cx="1050584" cy="483464"/>
          </a:xfrm>
          <a:prstGeom prst="borderCallout2">
            <a:avLst>
              <a:gd name="adj1" fmla="val 35335"/>
              <a:gd name="adj2" fmla="val 107993"/>
              <a:gd name="adj3" fmla="val 36993"/>
              <a:gd name="adj4" fmla="val 132313"/>
              <a:gd name="adj5" fmla="val 192106"/>
              <a:gd name="adj6" fmla="val 175782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Relays</a:t>
            </a:r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>
            <a:off x="3443587" y="3923718"/>
            <a:ext cx="1176648" cy="643496"/>
          </a:xfrm>
          <a:prstGeom prst="borderCallout2">
            <a:avLst>
              <a:gd name="adj1" fmla="val 35335"/>
              <a:gd name="adj2" fmla="val 107993"/>
              <a:gd name="adj3" fmla="val 35335"/>
              <a:gd name="adj4" fmla="val 130272"/>
              <a:gd name="adj5" fmla="val -126318"/>
              <a:gd name="adj6" fmla="val 174762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 Supply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5875504" y="3923718"/>
            <a:ext cx="1089502" cy="719607"/>
          </a:xfrm>
          <a:prstGeom prst="borderCallout1">
            <a:avLst>
              <a:gd name="adj1" fmla="val -6934"/>
              <a:gd name="adj2" fmla="val 52381"/>
              <a:gd name="adj3" fmla="val -122714"/>
              <a:gd name="adj4" fmla="val 51845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RS232 </a:t>
            </a:r>
          </a:p>
          <a:p>
            <a:pPr algn="ctr"/>
            <a:r>
              <a:rPr lang="en-US" dirty="0"/>
              <a:t>to TTL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7850221" y="894401"/>
            <a:ext cx="1167319" cy="52219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11825"/>
              <a:gd name="adj6" fmla="val -71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Arduino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Arduino Microcontroller is used to</a:t>
            </a:r>
          </a:p>
          <a:p>
            <a:pPr lvl="1"/>
            <a:r>
              <a:rPr lang="en-US" dirty="0"/>
              <a:t>Switch relays</a:t>
            </a:r>
          </a:p>
          <a:p>
            <a:pPr lvl="1"/>
            <a:r>
              <a:rPr lang="en-US" dirty="0"/>
              <a:t>Provide serial to hardware interface</a:t>
            </a:r>
          </a:p>
          <a:p>
            <a:r>
              <a:rPr lang="en-US" dirty="0"/>
              <a:t>Firmware</a:t>
            </a:r>
          </a:p>
          <a:p>
            <a:pPr lvl="1"/>
            <a:r>
              <a:rPr lang="en-US" dirty="0"/>
              <a:t>Continually read serial buffer</a:t>
            </a:r>
          </a:p>
          <a:p>
            <a:pPr lvl="1"/>
            <a:r>
              <a:rPr lang="en-US" dirty="0"/>
              <a:t>Detect F,B, L or R commands</a:t>
            </a:r>
          </a:p>
          <a:p>
            <a:pPr lvl="1"/>
            <a:r>
              <a:rPr lang="en-US" dirty="0"/>
              <a:t>Switch correct relay for 500ms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Microcontroller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106" y="197551"/>
            <a:ext cx="3953749" cy="47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6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is a simple use example of what can be achieved simply and fairly quickly</a:t>
            </a:r>
          </a:p>
          <a:p>
            <a:r>
              <a:rPr lang="en-US" dirty="0"/>
              <a:t>The Car is now IP enabled, can control from anywhere world wide as long as there is IP connectivity</a:t>
            </a:r>
          </a:p>
          <a:p>
            <a:r>
              <a:rPr lang="en-US" dirty="0"/>
              <a:t>Security considerations should be top of mind in development of </a:t>
            </a:r>
            <a:r>
              <a:rPr lang="en-US" dirty="0" err="1"/>
              <a:t>IOx</a:t>
            </a:r>
            <a:r>
              <a:rPr lang="en-US" dirty="0"/>
              <a:t> systems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0738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2113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IP Enabled Ride-on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861" y="1041365"/>
            <a:ext cx="5102157" cy="3826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664" y="2970262"/>
            <a:ext cx="2806429" cy="1900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665" y="1047293"/>
            <a:ext cx="2806429" cy="1907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90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</a:t>
            </a:r>
          </a:p>
        </p:txBody>
      </p:sp>
      <p:pic>
        <p:nvPicPr>
          <p:cNvPr id="1026" name="Picture 2" descr="ttps://farm2.staticflickr.com/1592/24467774266_1578087a1f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0392" y="1109818"/>
            <a:ext cx="2110903" cy="177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://cdn.cplonline.com.au/media/catalog/product/cache/1/image/9df78eab33525d08d6e5fb8d27136e95/c/a/cam-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56434" y="972542"/>
            <a:ext cx="1324177" cy="96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1295" y="2545539"/>
            <a:ext cx="3240662" cy="239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93860" y="1833132"/>
            <a:ext cx="1535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Cisco IP Camera</a:t>
            </a:r>
          </a:p>
          <a:p>
            <a:pPr algn="ctr"/>
            <a:r>
              <a:rPr lang="en-US" sz="1400" dirty="0"/>
              <a:t>Cisco 6050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0584" y="2722504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Cisco IR829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1894" y="2708421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 Electronics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43673" y="1318209"/>
            <a:ext cx="1164800" cy="15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5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051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IR 8xx Platform Architecture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869173" y="1167319"/>
            <a:ext cx="7238147" cy="3482502"/>
            <a:chOff x="869173" y="1167319"/>
            <a:chExt cx="7238147" cy="3482502"/>
          </a:xfrm>
        </p:grpSpPr>
        <p:grpSp>
          <p:nvGrpSpPr>
            <p:cNvPr id="5" name="Group 4"/>
            <p:cNvGrpSpPr/>
            <p:nvPr/>
          </p:nvGrpSpPr>
          <p:grpSpPr>
            <a:xfrm>
              <a:off x="869173" y="1167319"/>
              <a:ext cx="2206810" cy="539497"/>
              <a:chOff x="1236" y="21861"/>
              <a:chExt cx="2206810" cy="88245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236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Rectangle 6"/>
              <p:cNvSpPr/>
              <p:nvPr/>
            </p:nvSpPr>
            <p:spPr>
              <a:xfrm>
                <a:off x="1236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Virtual Machine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69515" y="1706818"/>
              <a:ext cx="2206126" cy="1625040"/>
              <a:chOff x="1578" y="904312"/>
              <a:chExt cx="2206126" cy="16250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578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Rectangle 9"/>
              <p:cNvSpPr/>
              <p:nvPr/>
            </p:nvSpPr>
            <p:spPr>
              <a:xfrm>
                <a:off x="1578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3200" kern="1200" dirty="0"/>
                  <a:t>PaaS</a:t>
                </a:r>
              </a:p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3200" kern="1200" dirty="0"/>
                  <a:t>App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384842" y="1167319"/>
              <a:ext cx="2206810" cy="539497"/>
              <a:chOff x="2516905" y="21861"/>
              <a:chExt cx="2206810" cy="88245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516905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-6138447"/>
                  <a:satOff val="-26351"/>
                  <a:lumOff val="-15294"/>
                  <a:alphaOff val="0"/>
                </a:schemeClr>
              </a:lnRef>
              <a:fillRef idx="3">
                <a:schemeClr val="accent2">
                  <a:hueOff val="-6138447"/>
                  <a:satOff val="-26351"/>
                  <a:lumOff val="-15294"/>
                  <a:alphaOff val="0"/>
                </a:schemeClr>
              </a:fillRef>
              <a:effectRef idx="2">
                <a:schemeClr val="accent2">
                  <a:hueOff val="-6138447"/>
                  <a:satOff val="-26351"/>
                  <a:lumOff val="-1529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ectangle 12"/>
              <p:cNvSpPr/>
              <p:nvPr/>
            </p:nvSpPr>
            <p:spPr>
              <a:xfrm>
                <a:off x="2516905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Virtual Machine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385184" y="1706818"/>
              <a:ext cx="2206126" cy="1625040"/>
              <a:chOff x="2517247" y="904312"/>
              <a:chExt cx="2206126" cy="162504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517247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Rectangle 15"/>
              <p:cNvSpPr/>
              <p:nvPr/>
            </p:nvSpPr>
            <p:spPr>
              <a:xfrm>
                <a:off x="2517247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3200" kern="1200" dirty="0" err="1"/>
                  <a:t>IOx</a:t>
                </a:r>
                <a:endParaRPr lang="en-US" sz="3200" kern="12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900510" y="1167319"/>
              <a:ext cx="2206810" cy="539497"/>
              <a:chOff x="5032573" y="21861"/>
              <a:chExt cx="2206810" cy="882450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032573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-12276893"/>
                  <a:satOff val="-52702"/>
                  <a:lumOff val="-30588"/>
                  <a:alphaOff val="0"/>
                </a:schemeClr>
              </a:lnRef>
              <a:fillRef idx="3">
                <a:schemeClr val="accent2">
                  <a:hueOff val="-12276893"/>
                  <a:satOff val="-52702"/>
                  <a:lumOff val="-30588"/>
                  <a:alphaOff val="0"/>
                </a:schemeClr>
              </a:fillRef>
              <a:effectRef idx="2">
                <a:schemeClr val="accent2">
                  <a:hueOff val="-12276893"/>
                  <a:satOff val="-52702"/>
                  <a:lumOff val="-30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ectangle 18"/>
              <p:cNvSpPr/>
              <p:nvPr/>
            </p:nvSpPr>
            <p:spPr>
              <a:xfrm>
                <a:off x="5032573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Virtual Machine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900852" y="1706818"/>
              <a:ext cx="2206126" cy="1625040"/>
              <a:chOff x="5032915" y="904312"/>
              <a:chExt cx="2206126" cy="162504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032915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Rectangle 21"/>
              <p:cNvSpPr/>
              <p:nvPr/>
            </p:nvSpPr>
            <p:spPr>
              <a:xfrm>
                <a:off x="5032915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3200" kern="1200" dirty="0"/>
                  <a:t>IOS</a:t>
                </a:r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869173" y="3463047"/>
              <a:ext cx="7237805" cy="408561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Hypervisor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69173" y="4002797"/>
              <a:ext cx="7237805" cy="647024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IR829/809 Hardware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1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Design</a:t>
            </a:r>
          </a:p>
        </p:txBody>
      </p:sp>
      <p:grpSp>
        <p:nvGrpSpPr>
          <p:cNvPr id="10" name="Group 178"/>
          <p:cNvGrpSpPr/>
          <p:nvPr/>
        </p:nvGrpSpPr>
        <p:grpSpPr>
          <a:xfrm>
            <a:off x="202558" y="2477901"/>
            <a:ext cx="1295538" cy="1612442"/>
            <a:chOff x="6981030" y="5004444"/>
            <a:chExt cx="911036" cy="1133379"/>
          </a:xfrm>
        </p:grpSpPr>
        <p:sp>
          <p:nvSpPr>
            <p:cNvPr id="11" name="Text Box 96"/>
            <p:cNvSpPr txBox="1">
              <a:spLocks noChangeArrowheads="1"/>
            </p:cNvSpPr>
            <p:nvPr/>
          </p:nvSpPr>
          <p:spPr bwMode="auto">
            <a:xfrm>
              <a:off x="6981030" y="5926138"/>
              <a:ext cx="911036" cy="177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2124" tIns="41061" rIns="82124" bIns="41061">
              <a:spAutoFit/>
            </a:bodyPr>
            <a:lstStyle/>
            <a:p>
              <a:pPr algn="ctr" defTabSz="1158304" eaLnBrk="0" hangingPunct="0">
                <a:lnSpc>
                  <a:spcPct val="90000"/>
                </a:lnSpc>
              </a:pPr>
              <a:r>
                <a:rPr lang="en-US" sz="1200" dirty="0" err="1">
                  <a:solidFill>
                    <a:srgbClr val="3B3D3C"/>
                  </a:solidFill>
                  <a:latin typeface="Arial"/>
                  <a:cs typeface="Arial"/>
                </a:rPr>
                <a:t>Wifi</a:t>
              </a:r>
              <a:r>
                <a:rPr lang="en-US" sz="1200" dirty="0">
                  <a:solidFill>
                    <a:srgbClr val="3B3D3C"/>
                  </a:solidFill>
                  <a:latin typeface="Arial"/>
                  <a:cs typeface="Arial"/>
                </a:rPr>
                <a:t> User</a:t>
              </a:r>
            </a:p>
          </p:txBody>
        </p:sp>
        <p:pic>
          <p:nvPicPr>
            <p:cNvPr id="12" name="Picture 11" descr="coffeeshop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4548" y="5004444"/>
              <a:ext cx="686896" cy="1133379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122431" y="2593810"/>
            <a:ext cx="731520" cy="731520"/>
            <a:chOff x="8072691" y="1525897"/>
            <a:chExt cx="731520" cy="731520"/>
          </a:xfrm>
        </p:grpSpPr>
        <p:sp>
          <p:nvSpPr>
            <p:cNvPr id="14" name="Oval 263"/>
            <p:cNvSpPr>
              <a:spLocks/>
            </p:cNvSpPr>
            <p:nvPr/>
          </p:nvSpPr>
          <p:spPr bwMode="auto">
            <a:xfrm>
              <a:off x="8072691" y="1525897"/>
              <a:ext cx="731520" cy="731520"/>
            </a:xfrm>
            <a:prstGeom prst="ellipse">
              <a:avLst/>
            </a:prstGeom>
            <a:gradFill rotWithShape="0">
              <a:gsLst>
                <a:gs pos="0">
                  <a:srgbClr val="5C6A76"/>
                </a:gs>
                <a:gs pos="100000">
                  <a:srgbClr val="121517"/>
                </a:gs>
              </a:gsLst>
              <a:lin ang="5400000" scaled="1"/>
            </a:gradFill>
            <a:ln w="25400" cap="flat">
              <a:noFill/>
              <a:round/>
              <a:headEnd type="none" w="med" len="med"/>
              <a:tailEnd type="none" w="med" len="med"/>
            </a:ln>
            <a:effectLst/>
          </p:spPr>
          <p:txBody>
            <a:bodyPr lIns="0" tIns="0" rIns="0" bIns="0"/>
            <a:lstStyle/>
            <a:p>
              <a:pPr eaLnBrk="0" hangingPunct="0">
                <a:lnSpc>
                  <a:spcPct val="90000"/>
                </a:lnSpc>
                <a:defRPr/>
              </a:pPr>
              <a:endParaRPr lang="en-US" kern="0" dirty="0">
                <a:solidFill>
                  <a:srgbClr val="00B0F0"/>
                </a:solidFill>
              </a:endParaRPr>
            </a:p>
          </p:txBody>
        </p:sp>
        <p:pic>
          <p:nvPicPr>
            <p:cNvPr id="15" name="Picture 14" descr="router arrows.em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3068" y="1593698"/>
              <a:ext cx="630767" cy="595918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6" name="Text Box 96"/>
          <p:cNvSpPr txBox="1">
            <a:spLocks noChangeArrowheads="1"/>
          </p:cNvSpPr>
          <p:nvPr/>
        </p:nvSpPr>
        <p:spPr bwMode="auto">
          <a:xfrm>
            <a:off x="2840348" y="3335472"/>
            <a:ext cx="1295538" cy="25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200">
                <a:solidFill>
                  <a:srgbClr val="3B3D3C"/>
                </a:solidFill>
                <a:latin typeface="Arial"/>
                <a:cs typeface="Arial"/>
              </a:rPr>
              <a:t>IR829</a:t>
            </a:r>
            <a:endParaRPr lang="en-US" sz="1200" dirty="0">
              <a:solidFill>
                <a:srgbClr val="3B3D3C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138" y="2409653"/>
            <a:ext cx="1955260" cy="1099834"/>
          </a:xfrm>
          <a:prstGeom prst="rect">
            <a:avLst/>
          </a:prstGeom>
        </p:spPr>
      </p:pic>
      <p:sp>
        <p:nvSpPr>
          <p:cNvPr id="19" name="Text Box 96"/>
          <p:cNvSpPr txBox="1">
            <a:spLocks noChangeArrowheads="1"/>
          </p:cNvSpPr>
          <p:nvPr/>
        </p:nvSpPr>
        <p:spPr bwMode="auto">
          <a:xfrm>
            <a:off x="4843095" y="3282596"/>
            <a:ext cx="1295538" cy="25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200">
                <a:solidFill>
                  <a:srgbClr val="3B3D3C"/>
                </a:solidFill>
                <a:latin typeface="Arial"/>
                <a:cs typeface="Arial"/>
              </a:rPr>
              <a:t>Car Controller</a:t>
            </a:r>
            <a:endParaRPr lang="en-US" sz="1200" dirty="0">
              <a:solidFill>
                <a:srgbClr val="3B3D3C"/>
              </a:solidFill>
              <a:latin typeface="Arial"/>
              <a:cs typeface="Arial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246" y="2274883"/>
            <a:ext cx="1878791" cy="1390137"/>
          </a:xfrm>
          <a:prstGeom prst="rect">
            <a:avLst/>
          </a:prstGeom>
        </p:spPr>
      </p:pic>
      <p:sp>
        <p:nvSpPr>
          <p:cNvPr id="21" name="Text Box 96"/>
          <p:cNvSpPr txBox="1">
            <a:spLocks noChangeArrowheads="1"/>
          </p:cNvSpPr>
          <p:nvPr/>
        </p:nvSpPr>
        <p:spPr bwMode="auto">
          <a:xfrm>
            <a:off x="7265872" y="3665019"/>
            <a:ext cx="1295538" cy="25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200" dirty="0">
                <a:solidFill>
                  <a:srgbClr val="3B3D3C"/>
                </a:solidFill>
                <a:latin typeface="Arial"/>
                <a:cs typeface="Arial"/>
              </a:rPr>
              <a:t>Ride-on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20246" y="2959570"/>
            <a:ext cx="855633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Box 96"/>
          <p:cNvSpPr txBox="1">
            <a:spLocks noChangeArrowheads="1"/>
          </p:cNvSpPr>
          <p:nvPr/>
        </p:nvSpPr>
        <p:spPr bwMode="auto">
          <a:xfrm>
            <a:off x="3700293" y="2962871"/>
            <a:ext cx="1295538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000" dirty="0">
                <a:solidFill>
                  <a:srgbClr val="3B3D3C"/>
                </a:solidFill>
                <a:latin typeface="Arial"/>
                <a:cs typeface="Arial"/>
              </a:rPr>
              <a:t>Serial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81389" y="1956235"/>
            <a:ext cx="907858" cy="70183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 Box 96"/>
          <p:cNvSpPr txBox="1">
            <a:spLocks noChangeArrowheads="1"/>
          </p:cNvSpPr>
          <p:nvPr/>
        </p:nvSpPr>
        <p:spPr bwMode="auto">
          <a:xfrm rot="1447012">
            <a:off x="1386828" y="3612010"/>
            <a:ext cx="1295538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000" dirty="0" err="1">
                <a:solidFill>
                  <a:srgbClr val="3B3D3C"/>
                </a:solidFill>
                <a:latin typeface="Arial"/>
                <a:cs typeface="Arial"/>
              </a:rPr>
              <a:t>rtsp</a:t>
            </a:r>
            <a:endParaRPr lang="en-US" sz="1000" dirty="0">
              <a:solidFill>
                <a:srgbClr val="3B3D3C"/>
              </a:solidFill>
              <a:latin typeface="Arial"/>
              <a:cs typeface="Arial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923110" y="1321925"/>
            <a:ext cx="3130162" cy="1169479"/>
            <a:chOff x="869173" y="1167319"/>
            <a:chExt cx="7238147" cy="2704289"/>
          </a:xfrm>
        </p:grpSpPr>
        <p:grpSp>
          <p:nvGrpSpPr>
            <p:cNvPr id="53" name="Group 52"/>
            <p:cNvGrpSpPr/>
            <p:nvPr/>
          </p:nvGrpSpPr>
          <p:grpSpPr>
            <a:xfrm>
              <a:off x="869173" y="1167319"/>
              <a:ext cx="2206810" cy="539497"/>
              <a:chOff x="1236" y="21861"/>
              <a:chExt cx="2206810" cy="88245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236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2" name="Rectangle 71"/>
              <p:cNvSpPr/>
              <p:nvPr/>
            </p:nvSpPr>
            <p:spPr>
              <a:xfrm>
                <a:off x="1236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/>
                  <a:t>Virtual Machine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69515" y="1706818"/>
              <a:ext cx="2206126" cy="1625040"/>
              <a:chOff x="1578" y="904312"/>
              <a:chExt cx="2206126" cy="162504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1578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0" name="Rectangle 69"/>
              <p:cNvSpPr/>
              <p:nvPr/>
            </p:nvSpPr>
            <p:spPr>
              <a:xfrm>
                <a:off x="1578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200" kern="1200" dirty="0"/>
                  <a:t>PaaS</a:t>
                </a:r>
              </a:p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200" kern="1200" dirty="0"/>
                  <a:t>App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384842" y="1167319"/>
              <a:ext cx="2206810" cy="539497"/>
              <a:chOff x="2516905" y="21861"/>
              <a:chExt cx="2206810" cy="88245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2516905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-6138447"/>
                  <a:satOff val="-26351"/>
                  <a:lumOff val="-15294"/>
                  <a:alphaOff val="0"/>
                </a:schemeClr>
              </a:lnRef>
              <a:fillRef idx="3">
                <a:schemeClr val="accent2">
                  <a:hueOff val="-6138447"/>
                  <a:satOff val="-26351"/>
                  <a:lumOff val="-15294"/>
                  <a:alphaOff val="0"/>
                </a:schemeClr>
              </a:fillRef>
              <a:effectRef idx="2">
                <a:schemeClr val="accent2">
                  <a:hueOff val="-6138447"/>
                  <a:satOff val="-26351"/>
                  <a:lumOff val="-1529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8" name="Rectangle 67"/>
              <p:cNvSpPr/>
              <p:nvPr/>
            </p:nvSpPr>
            <p:spPr>
              <a:xfrm>
                <a:off x="2516905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/>
                  <a:t>Virtual Machine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385184" y="1706818"/>
              <a:ext cx="2206126" cy="1625040"/>
              <a:chOff x="2517247" y="904312"/>
              <a:chExt cx="2206126" cy="162504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2517247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-6231124"/>
                  <a:satOff val="-23188"/>
                  <a:lumOff val="-3722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6" name="Rectangle 65"/>
              <p:cNvSpPr/>
              <p:nvPr/>
            </p:nvSpPr>
            <p:spPr>
              <a:xfrm>
                <a:off x="2517247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200" kern="1200" dirty="0" err="1"/>
                  <a:t>IOx</a:t>
                </a:r>
                <a:endParaRPr lang="en-US" sz="1200" kern="12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900510" y="1167319"/>
              <a:ext cx="2206810" cy="539497"/>
              <a:chOff x="5032573" y="21861"/>
              <a:chExt cx="2206810" cy="88245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5032573" y="21861"/>
                <a:ext cx="2206810" cy="882450"/>
              </a:xfrm>
              <a:prstGeom prst="rect">
                <a:avLst/>
              </a:prstGeom>
            </p:spPr>
            <p:style>
              <a:lnRef idx="1">
                <a:schemeClr val="accent2">
                  <a:hueOff val="-12276893"/>
                  <a:satOff val="-52702"/>
                  <a:lumOff val="-30588"/>
                  <a:alphaOff val="0"/>
                </a:schemeClr>
              </a:lnRef>
              <a:fillRef idx="3">
                <a:schemeClr val="accent2">
                  <a:hueOff val="-12276893"/>
                  <a:satOff val="-52702"/>
                  <a:lumOff val="-30588"/>
                  <a:alphaOff val="0"/>
                </a:schemeClr>
              </a:fillRef>
              <a:effectRef idx="2">
                <a:schemeClr val="accent2">
                  <a:hueOff val="-12276893"/>
                  <a:satOff val="-52702"/>
                  <a:lumOff val="-3058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4" name="Rectangle 63"/>
              <p:cNvSpPr/>
              <p:nvPr/>
            </p:nvSpPr>
            <p:spPr>
              <a:xfrm>
                <a:off x="5032573" y="21861"/>
                <a:ext cx="2206810" cy="88245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000" tIns="81280" rIns="36000" bIns="81280" numCol="1" spcCol="1270" anchor="ctr" anchorCtr="0">
                <a:noAutofit/>
              </a:bodyPr>
              <a:lstStyle/>
              <a:p>
                <a:pPr lvl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000" kern="1200" dirty="0"/>
                  <a:t>Virtual Machine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900852" y="1706818"/>
              <a:ext cx="2206126" cy="1625040"/>
              <a:chOff x="5032915" y="904312"/>
              <a:chExt cx="2206126" cy="162504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5032915" y="904312"/>
                <a:ext cx="2206126" cy="1625040"/>
              </a:xfrm>
              <a:prstGeom prst="rect">
                <a:avLst/>
              </a:prstGeom>
            </p:spPr>
            <p:style>
              <a:lnRef idx="1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-12462249"/>
                  <a:satOff val="-46375"/>
                  <a:lumOff val="-7444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Rectangle 61"/>
              <p:cNvSpPr/>
              <p:nvPr/>
            </p:nvSpPr>
            <p:spPr>
              <a:xfrm>
                <a:off x="5032915" y="904312"/>
                <a:ext cx="2206126" cy="1625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6000" tIns="36000" rIns="36000" bIns="36000" numCol="1" spcCol="1270" anchor="ctr" anchorCtr="0">
                <a:noAutofit/>
              </a:bodyPr>
              <a:lstStyle/>
              <a:p>
                <a:pPr marL="0" lvl="1" algn="ctr" defTabSz="16446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en-US" sz="1200" kern="1200" dirty="0"/>
                  <a:t>IOS</a:t>
                </a:r>
              </a:p>
            </p:txBody>
          </p:sp>
        </p:grpSp>
        <p:sp>
          <p:nvSpPr>
            <p:cNvPr id="59" name="Rounded Rectangle 58"/>
            <p:cNvSpPr/>
            <p:nvPr/>
          </p:nvSpPr>
          <p:spPr>
            <a:xfrm>
              <a:off x="869173" y="3463047"/>
              <a:ext cx="7237805" cy="408561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Hypervisor</a:t>
              </a: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6228944" y="2853992"/>
            <a:ext cx="761515" cy="8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6228944" y="2917762"/>
            <a:ext cx="761515" cy="8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228944" y="2981532"/>
            <a:ext cx="761515" cy="8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6228944" y="3045303"/>
            <a:ext cx="761515" cy="877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5" name="Text Box 96"/>
          <p:cNvSpPr txBox="1">
            <a:spLocks noChangeArrowheads="1"/>
          </p:cNvSpPr>
          <p:nvPr/>
        </p:nvSpPr>
        <p:spPr bwMode="auto">
          <a:xfrm>
            <a:off x="5961932" y="3077785"/>
            <a:ext cx="1295538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000" dirty="0">
                <a:solidFill>
                  <a:srgbClr val="3B3D3C"/>
                </a:solidFill>
                <a:latin typeface="Arial"/>
                <a:cs typeface="Arial"/>
              </a:rPr>
              <a:t>hardwired</a:t>
            </a:r>
          </a:p>
        </p:txBody>
      </p:sp>
      <p:pic>
        <p:nvPicPr>
          <p:cNvPr id="88" name="Picture 4" descr="ttp://cdn.cplonline.com.au/media/catalog/product/cache/1/image/9df78eab33525d08d6e5fb8d27136e95/c/a/cam-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3045890" y="3827332"/>
            <a:ext cx="890729" cy="55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Straight Arrow Connector 88"/>
          <p:cNvCxnSpPr/>
          <p:nvPr/>
        </p:nvCxnSpPr>
        <p:spPr>
          <a:xfrm>
            <a:off x="1335318" y="3250892"/>
            <a:ext cx="1647304" cy="71845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 Box 96"/>
          <p:cNvSpPr txBox="1">
            <a:spLocks noChangeArrowheads="1"/>
          </p:cNvSpPr>
          <p:nvPr/>
        </p:nvSpPr>
        <p:spPr bwMode="auto">
          <a:xfrm rot="19250826">
            <a:off x="750363" y="2364391"/>
            <a:ext cx="1295538" cy="221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000" dirty="0">
                <a:solidFill>
                  <a:srgbClr val="3B3D3C"/>
                </a:solidFill>
                <a:latin typeface="Arial"/>
                <a:cs typeface="Arial"/>
              </a:rPr>
              <a:t>http</a:t>
            </a:r>
          </a:p>
        </p:txBody>
      </p:sp>
      <p:sp>
        <p:nvSpPr>
          <p:cNvPr id="93" name="Text Box 96"/>
          <p:cNvSpPr txBox="1">
            <a:spLocks noChangeArrowheads="1"/>
          </p:cNvSpPr>
          <p:nvPr/>
        </p:nvSpPr>
        <p:spPr bwMode="auto">
          <a:xfrm>
            <a:off x="2852882" y="4362432"/>
            <a:ext cx="1295538" cy="25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124" tIns="41061" rIns="82124" bIns="41061">
            <a:spAutoFit/>
          </a:bodyPr>
          <a:lstStyle/>
          <a:p>
            <a:pPr algn="ctr" defTabSz="1158304" eaLnBrk="0" hangingPunct="0">
              <a:lnSpc>
                <a:spcPct val="90000"/>
              </a:lnSpc>
            </a:pPr>
            <a:r>
              <a:rPr lang="en-US" sz="1200" dirty="0">
                <a:solidFill>
                  <a:srgbClr val="3B3D3C"/>
                </a:solidFill>
                <a:latin typeface="Arial"/>
                <a:cs typeface="Arial"/>
              </a:rPr>
              <a:t>IP Cam</a:t>
            </a:r>
          </a:p>
        </p:txBody>
      </p:sp>
    </p:spTree>
    <p:extLst>
      <p:ext uri="{BB962C8B-B14F-4D97-AF65-F5344CB8AC3E}">
        <p14:creationId xmlns:p14="http://schemas.microsoft.com/office/powerpoint/2010/main" val="4086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2302" y="1143506"/>
            <a:ext cx="4761452" cy="3168210"/>
          </a:xfrm>
        </p:spPr>
        <p:txBody>
          <a:bodyPr/>
          <a:lstStyle/>
          <a:p>
            <a:r>
              <a:rPr lang="en-US" dirty="0"/>
              <a:t>Python HTTP Server</a:t>
            </a:r>
          </a:p>
          <a:p>
            <a:pPr lvl="1"/>
            <a:r>
              <a:rPr lang="en-US" dirty="0"/>
              <a:t>HTML5 App</a:t>
            </a:r>
          </a:p>
          <a:p>
            <a:pPr lvl="1"/>
            <a:r>
              <a:rPr lang="en-US" dirty="0"/>
              <a:t>Authenticate users</a:t>
            </a:r>
          </a:p>
          <a:p>
            <a:pPr lvl="1"/>
            <a:r>
              <a:rPr lang="en-US" dirty="0"/>
              <a:t>Grab Session ID from IP Camera</a:t>
            </a:r>
          </a:p>
          <a:p>
            <a:r>
              <a:rPr lang="en-US" dirty="0" err="1"/>
              <a:t>Websocket</a:t>
            </a:r>
            <a:endParaRPr lang="en-US" dirty="0"/>
          </a:p>
          <a:p>
            <a:pPr lvl="1"/>
            <a:r>
              <a:rPr lang="en-US" dirty="0" err="1"/>
              <a:t>Javascript</a:t>
            </a:r>
            <a:r>
              <a:rPr lang="en-US" dirty="0"/>
              <a:t> maps keyboard and buttons clicks into car instructions</a:t>
            </a:r>
          </a:p>
          <a:p>
            <a:r>
              <a:rPr lang="en-US" dirty="0"/>
              <a:t>Serial Worker Threads</a:t>
            </a:r>
          </a:p>
          <a:p>
            <a:pPr lvl="1"/>
            <a:r>
              <a:rPr lang="en-US" dirty="0"/>
              <a:t>Receive commands from web socket</a:t>
            </a:r>
          </a:p>
          <a:p>
            <a:pPr lvl="1"/>
            <a:r>
              <a:rPr lang="en-US" dirty="0"/>
              <a:t>Issue/read commands over over serial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Control PaaS App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156" y="1073150"/>
            <a:ext cx="3906085" cy="305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717" y="1254221"/>
            <a:ext cx="3590388" cy="242708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Control PaaS App</a:t>
            </a:r>
          </a:p>
        </p:txBody>
      </p:sp>
      <p:sp>
        <p:nvSpPr>
          <p:cNvPr id="9" name="Line Callout 2 8"/>
          <p:cNvSpPr/>
          <p:nvPr/>
        </p:nvSpPr>
        <p:spPr>
          <a:xfrm>
            <a:off x="4610510" y="1633249"/>
            <a:ext cx="1731523" cy="834512"/>
          </a:xfrm>
          <a:prstGeom prst="borderCallout2">
            <a:avLst>
              <a:gd name="adj1" fmla="val 18750"/>
              <a:gd name="adj2" fmla="val -8333"/>
              <a:gd name="adj3" fmla="val 19916"/>
              <a:gd name="adj4" fmla="val -22216"/>
              <a:gd name="adj5" fmla="val 131459"/>
              <a:gd name="adj6" fmla="val -56748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Packaged for deployment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643973" y="1516792"/>
            <a:ext cx="1118681" cy="1625242"/>
          </a:xfrm>
          <a:prstGeom prst="roundRect">
            <a:avLst>
              <a:gd name="adj" fmla="val 3969"/>
            </a:avLst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207701" y="1453668"/>
            <a:ext cx="7282381" cy="2227634"/>
          </a:xfrm>
          <a:prstGeom prst="rect">
            <a:avLst/>
          </a:prstGeom>
        </p:spPr>
      </p:pic>
      <p:sp>
        <p:nvSpPr>
          <p:cNvPr id="12" name="Line Callout 2 11"/>
          <p:cNvSpPr/>
          <p:nvPr/>
        </p:nvSpPr>
        <p:spPr>
          <a:xfrm>
            <a:off x="5325832" y="2846790"/>
            <a:ext cx="1731523" cy="834512"/>
          </a:xfrm>
          <a:prstGeom prst="borderCallout2">
            <a:avLst>
              <a:gd name="adj1" fmla="val 53720"/>
              <a:gd name="adj2" fmla="val -4962"/>
              <a:gd name="adj3" fmla="val 53721"/>
              <a:gd name="adj4" fmla="val -23339"/>
              <a:gd name="adj5" fmla="val -14250"/>
              <a:gd name="adj6" fmla="val -51692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Deployed on Router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198" y="991224"/>
            <a:ext cx="7282381" cy="3861881"/>
          </a:xfrm>
          <a:prstGeom prst="rect">
            <a:avLst/>
          </a:prstGeom>
        </p:spPr>
      </p:pic>
      <p:sp>
        <p:nvSpPr>
          <p:cNvPr id="13" name="Line Callout 2 12"/>
          <p:cNvSpPr/>
          <p:nvPr/>
        </p:nvSpPr>
        <p:spPr>
          <a:xfrm>
            <a:off x="6993030" y="1446701"/>
            <a:ext cx="1731523" cy="552720"/>
          </a:xfrm>
          <a:prstGeom prst="borderCallout2">
            <a:avLst>
              <a:gd name="adj1" fmla="val 53720"/>
              <a:gd name="adj2" fmla="val -4962"/>
              <a:gd name="adj3" fmla="val 53721"/>
              <a:gd name="adj4" fmla="val -23339"/>
              <a:gd name="adj5" fmla="val 143115"/>
              <a:gd name="adj6" fmla="val -54501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Resources</a:t>
            </a:r>
            <a:endParaRPr lang="en-US" dirty="0"/>
          </a:p>
        </p:txBody>
      </p:sp>
      <p:sp>
        <p:nvSpPr>
          <p:cNvPr id="14" name="Line Callout 2 13"/>
          <p:cNvSpPr/>
          <p:nvPr/>
        </p:nvSpPr>
        <p:spPr>
          <a:xfrm>
            <a:off x="7136040" y="4218040"/>
            <a:ext cx="1731523" cy="834512"/>
          </a:xfrm>
          <a:prstGeom prst="borderCallout2">
            <a:avLst>
              <a:gd name="adj1" fmla="val 53720"/>
              <a:gd name="adj2" fmla="val -4962"/>
              <a:gd name="adj3" fmla="val 53721"/>
              <a:gd name="adj4" fmla="val -23339"/>
              <a:gd name="adj5" fmla="val -13084"/>
              <a:gd name="adj6" fmla="val -70231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Mapped </a:t>
            </a:r>
            <a:r>
              <a:rPr lang="en-US"/>
              <a:t>Serial Interface</a:t>
            </a:r>
            <a:endParaRPr lang="en-US" dirty="0"/>
          </a:p>
        </p:txBody>
      </p:sp>
      <p:sp>
        <p:nvSpPr>
          <p:cNvPr id="15" name="Line Callout 2 14"/>
          <p:cNvSpPr/>
          <p:nvPr/>
        </p:nvSpPr>
        <p:spPr>
          <a:xfrm>
            <a:off x="123546" y="3996237"/>
            <a:ext cx="1511888" cy="541933"/>
          </a:xfrm>
          <a:prstGeom prst="borderCallout2">
            <a:avLst>
              <a:gd name="adj1" fmla="val 53720"/>
              <a:gd name="adj2" fmla="val 105705"/>
              <a:gd name="adj3" fmla="val 53721"/>
              <a:gd name="adj4" fmla="val 124003"/>
              <a:gd name="adj5" fmla="val -168620"/>
              <a:gd name="adj6" fmla="val 154843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9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4245886" cy="3168210"/>
          </a:xfrm>
        </p:spPr>
        <p:txBody>
          <a:bodyPr/>
          <a:lstStyle/>
          <a:p>
            <a:r>
              <a:rPr lang="en-US" dirty="0"/>
              <a:t>Provides flexibility to change settings once the app is deployed</a:t>
            </a:r>
          </a:p>
          <a:p>
            <a:pPr lvl="1"/>
            <a:r>
              <a:rPr lang="en-US" dirty="0"/>
              <a:t>Server port and authentication settings</a:t>
            </a:r>
          </a:p>
          <a:p>
            <a:pPr lvl="1"/>
            <a:r>
              <a:rPr lang="en-US" dirty="0"/>
              <a:t>IP Cam connection details</a:t>
            </a:r>
          </a:p>
          <a:p>
            <a:pPr lvl="1"/>
            <a:r>
              <a:rPr lang="en-US" dirty="0"/>
              <a:t>Serial Baud</a:t>
            </a:r>
          </a:p>
          <a:p>
            <a:pPr lvl="1"/>
            <a:r>
              <a:rPr lang="en-US" dirty="0"/>
              <a:t>Debug/Other logging to troubleshoot app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App Configuration File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8570" y="1073150"/>
            <a:ext cx="3964684" cy="34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5_Blue theme 2014 16x9">
  <a:themeElements>
    <a:clrScheme name="Custom 1">
      <a:dk1>
        <a:srgbClr val="435153"/>
      </a:dk1>
      <a:lt1>
        <a:srgbClr val="FFFFFF"/>
      </a:lt1>
      <a:dk2>
        <a:srgbClr val="06264D"/>
      </a:dk2>
      <a:lt2>
        <a:srgbClr val="FFFFFF"/>
      </a:lt2>
      <a:accent1>
        <a:srgbClr val="D81F14"/>
      </a:accent1>
      <a:accent2>
        <a:srgbClr val="2F2E7E"/>
      </a:accent2>
      <a:accent3>
        <a:srgbClr val="8E909E"/>
      </a:accent3>
      <a:accent4>
        <a:srgbClr val="3C62B1"/>
      </a:accent4>
      <a:accent5>
        <a:srgbClr val="AFA08B"/>
      </a:accent5>
      <a:accent6>
        <a:srgbClr val="7779AD"/>
      </a:accent6>
      <a:hlink>
        <a:srgbClr val="D81F28"/>
      </a:hlink>
      <a:folHlink>
        <a:srgbClr val="8E90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FAA26D3D-D897-4be2-8F04-BA451C77F1D7}">
            <ma14:placeholderFlag xmlns:ma14="http://schemas.microsoft.com/office/mac/drawingml/2011/main" xmlns="" val="1"/>
          </a:ex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24" tIns="45712" rIns="91424" bIns="45712" numCol="1" rtlCol="0" anchor="t" anchorCtr="0" compatLnSpc="1">
        <a:prstTxWarp prst="textNoShape">
          <a:avLst/>
        </a:prstTxWarp>
        <a:spAutoFit/>
      </a:bodyPr>
      <a:lstStyle>
        <a:defPPr>
          <a:defRPr sz="2400"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11.xml><?xml version="1.0" encoding="utf-8"?>
<a:theme xmlns:a="http://schemas.openxmlformats.org/drawingml/2006/main" name="6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7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1_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2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3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4_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3_CWS Sales Playbook Theme">
  <a:themeElements>
    <a:clrScheme name="Custom 1">
      <a:dk1>
        <a:srgbClr val="FFFFFF"/>
      </a:dk1>
      <a:lt1>
        <a:srgbClr val="8E909E"/>
      </a:lt1>
      <a:dk2>
        <a:srgbClr val="D81F28"/>
      </a:dk2>
      <a:lt2>
        <a:srgbClr val="652D89"/>
      </a:lt2>
      <a:accent1>
        <a:srgbClr val="2F2E7E"/>
      </a:accent1>
      <a:accent2>
        <a:srgbClr val="435153"/>
      </a:accent2>
      <a:accent3>
        <a:srgbClr val="A6A8AB"/>
      </a:accent3>
      <a:accent4>
        <a:srgbClr val="0896D6"/>
      </a:accent4>
      <a:accent5>
        <a:srgbClr val="B7D333"/>
      </a:accent5>
      <a:accent6>
        <a:srgbClr val="FFE14F"/>
      </a:accent6>
      <a:hlink>
        <a:srgbClr val="D81F28"/>
      </a:hlink>
      <a:folHlink>
        <a:srgbClr val="D81F28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WS Sales Playbook Theme" id="{A08A91B4-05F3-41A5-99DC-7AF0FE6ABC48}" vid="{46072F99-A842-4527-9873-1CD1976A51A6}"/>
    </a:ext>
  </a:extLst>
</a:theme>
</file>

<file path=ppt/theme/theme8.xml><?xml version="1.0" encoding="utf-8"?>
<a:theme xmlns:a="http://schemas.openxmlformats.org/drawingml/2006/main" name="Cisco Security Template_rev2">
  <a:themeElements>
    <a:clrScheme name="Cisco Security Template">
      <a:dk1>
        <a:srgbClr val="FFFFFF"/>
      </a:dk1>
      <a:lt1>
        <a:srgbClr val="8E909E"/>
      </a:lt1>
      <a:dk2>
        <a:srgbClr val="D81F28"/>
      </a:dk2>
      <a:lt2>
        <a:srgbClr val="652D89"/>
      </a:lt2>
      <a:accent1>
        <a:srgbClr val="2F2E7E"/>
      </a:accent1>
      <a:accent2>
        <a:srgbClr val="435153"/>
      </a:accent2>
      <a:accent3>
        <a:srgbClr val="A6A8AB"/>
      </a:accent3>
      <a:accent4>
        <a:srgbClr val="DA822C"/>
      </a:accent4>
      <a:accent5>
        <a:srgbClr val="AFA08B"/>
      </a:accent5>
      <a:accent6>
        <a:srgbClr val="7779AD"/>
      </a:accent6>
      <a:hlink>
        <a:srgbClr val="D81F28"/>
      </a:hlink>
      <a:folHlink>
        <a:srgbClr val="8E909E"/>
      </a:folHlink>
    </a:clrScheme>
    <a:fontScheme name="Cisco Security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1F28"/>
        </a:solidFill>
        <a:ln>
          <a:noFill/>
        </a:ln>
      </a:spPr>
      <a:bodyPr lIns="68589" tIns="34295" rIns="68589" bIns="34295" rtlCol="0" anchor="ctr"/>
      <a:lstStyle>
        <a:defPPr algn="ctr">
          <a:defRPr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1_Cisco Security Template_rev2">
  <a:themeElements>
    <a:clrScheme name="Cisco Security Template">
      <a:dk1>
        <a:srgbClr val="FFFFFF"/>
      </a:dk1>
      <a:lt1>
        <a:srgbClr val="8E909E"/>
      </a:lt1>
      <a:dk2>
        <a:srgbClr val="D81F28"/>
      </a:dk2>
      <a:lt2>
        <a:srgbClr val="652D89"/>
      </a:lt2>
      <a:accent1>
        <a:srgbClr val="2F2E7E"/>
      </a:accent1>
      <a:accent2>
        <a:srgbClr val="435153"/>
      </a:accent2>
      <a:accent3>
        <a:srgbClr val="A6A8AB"/>
      </a:accent3>
      <a:accent4>
        <a:srgbClr val="DA822C"/>
      </a:accent4>
      <a:accent5>
        <a:srgbClr val="AFA08B"/>
      </a:accent5>
      <a:accent6>
        <a:srgbClr val="7779AD"/>
      </a:accent6>
      <a:hlink>
        <a:srgbClr val="D81F28"/>
      </a:hlink>
      <a:folHlink>
        <a:srgbClr val="8E909E"/>
      </a:folHlink>
    </a:clrScheme>
    <a:fontScheme name="Cisco Security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81F28"/>
        </a:solidFill>
        <a:ln>
          <a:noFill/>
        </a:ln>
      </a:spPr>
      <a:bodyPr lIns="68589" tIns="34295" rIns="68589" bIns="34295" rtlCol="0" anchor="ctr"/>
      <a:lstStyle>
        <a:defPPr algn="ctr">
          <a:defRPr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16x9</Template>
  <TotalTime>19228</TotalTime>
  <Words>258</Words>
  <Application>Microsoft Macintosh PowerPoint</Application>
  <PresentationFormat>On-screen Show (16:9)</PresentationFormat>
  <Paragraphs>85</Paragraphs>
  <Slides>14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9" baseType="lpstr">
      <vt:lpstr>ＭＳ Ｐゴシック</vt:lpstr>
      <vt:lpstr>Arial</vt:lpstr>
      <vt:lpstr>Broadway</vt:lpstr>
      <vt:lpstr>Calibri</vt:lpstr>
      <vt:lpstr>Ciscolight</vt:lpstr>
      <vt:lpstr>CiscoSans</vt:lpstr>
      <vt:lpstr>CiscoSans ExtraLight</vt:lpstr>
      <vt:lpstr>CiscoSans Thin</vt:lpstr>
      <vt:lpstr>Courier New</vt:lpstr>
      <vt:lpstr>Lucida Grande</vt:lpstr>
      <vt:lpstr>Wingdings</vt:lpstr>
      <vt:lpstr>Blue theme 2015 16x9</vt:lpstr>
      <vt:lpstr>Blue theme 2014 16x9</vt:lpstr>
      <vt:lpstr>1_Blue theme 2014 16x9</vt:lpstr>
      <vt:lpstr>2_Blue theme 2014 16x9</vt:lpstr>
      <vt:lpstr>3_Blue theme 2014 16x9</vt:lpstr>
      <vt:lpstr>4_Blue theme 2014 16x9</vt:lpstr>
      <vt:lpstr>3_CWS Sales Playbook Theme</vt:lpstr>
      <vt:lpstr>Cisco Security Template_rev2</vt:lpstr>
      <vt:lpstr>1_Cisco Security Template_rev2</vt:lpstr>
      <vt:lpstr>5_Blue theme 2014 16x9</vt:lpstr>
      <vt:lpstr>6_Blue theme 2014 16x9</vt:lpstr>
      <vt:lpstr>7_Blue theme 2014 16x9</vt:lpstr>
      <vt:lpstr>1_Blue theme 2015 16x9</vt:lpstr>
      <vt:lpstr>think-cell Slide</vt:lpstr>
      <vt:lpstr>IP Enabled Ride-on</vt:lpstr>
      <vt:lpstr>Cisco IP Enabled Ride-on</vt:lpstr>
      <vt:lpstr>The Tech</vt:lpstr>
      <vt:lpstr>Demo</vt:lpstr>
      <vt:lpstr>Cisco IR 8xx Platform Architecture</vt:lpstr>
      <vt:lpstr>Conceptual Design</vt:lpstr>
      <vt:lpstr>Car Control PaaS App</vt:lpstr>
      <vt:lpstr>Car Control PaaS App</vt:lpstr>
      <vt:lpstr>PaaS App Configuration File</vt:lpstr>
      <vt:lpstr>The Electronics</vt:lpstr>
      <vt:lpstr>Arduino Microcontroller</vt:lpstr>
      <vt:lpstr>Considerations</vt:lpstr>
      <vt:lpstr>Questions?</vt:lpstr>
      <vt:lpstr>PowerPoint Presentation</vt:lpstr>
    </vt:vector>
  </TitlesOfParts>
  <Company>Cisco Systems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latest and greatest</dc:title>
  <dc:creator>Michelle Strianse</dc:creator>
  <cp:lastModifiedBy>Paul Beyleveld</cp:lastModifiedBy>
  <cp:revision>837</cp:revision>
  <dcterms:created xsi:type="dcterms:W3CDTF">2015-03-12T13:25:40Z</dcterms:created>
  <dcterms:modified xsi:type="dcterms:W3CDTF">2018-03-27T07:42:34Z</dcterms:modified>
</cp:coreProperties>
</file>